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М.В. Ломоносов: учёный, поэт и реформатор русского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изменивший науку, поэзию и русский литературный язык.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литература XVIII века: время перемен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русская литература быстро обновлялась: появлялись новые жанры, укреплялись правила языка и развивалась светская поэзия. Ломоносов стал одним из тех, кто помог этому обновлению стать осознанным и прочным.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будущего писателя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 год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родился в деревне Мишанинской Архангельской губернии в семье помора. Северная природа и трудовая жизнь с ранних лет учили его наблюдательности.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рано научился читать и особенно любил духовные и учебные книги. Тяга к знаниям уже тогда выделяла его среди сверстников.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среди морского дела, сурового быта и живой народной речи. Эти впечатления позже помогли ему чувствовать силу русского слова и интересоваться книгами.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знаниям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северной деревни к столице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1730 году Ломоносов отправился в Москву пешком, чтобы получить образование. Для юноши из провинции это был смелый и очень трудный шаг.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поступил в Славяно-греко-латинскую академию. Там он начал изучать предметы, без которых невозможно было стать образованным писателем и мыслителем.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литературный взгляд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Москве, Петербурге и Марбурге познакомила Ломоносова с грамматикой, риторикой, философией и точными науками. Это научило его строить мысли ясно и последовательно.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латинского и немецкого языков помогло ему сравнивать разные традиции письма. Он видел, как по-разному может звучать и работать литературный язык.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гуманитарных и научных знаний сделало его стиль точным, строгим и выразительным. Именно поэтому его тексты понятны и сильны по звучанию.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деятельности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широко был его круг интересов. Для него наука и слово работали вместе.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не разделял знания на «главные» и «второстепенные»: все области поддерживали друг друга в его работе.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о М.В. Ломоносове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как создатель новой русской поэзии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придал стихам торжественность и стройность, сделав поэзию более организованной и звучной. Его тексты легче читать и запоминать благодаря чёткому ритму.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использовал силлабо-тоническое стихосложение, где важны и число слогов, и ударения. Это помогло русскому стиху стать более гибким и музыкальным.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возможности поэтического языка, отказавшись от слишком тяжёлых старых книжных форм. Благодаря этому стихи стали ближе к живой речи образованных людей.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новаторство открыло путь дальнейшему развитию русской литературы XVIII века. Позднее на этой основе будут работать другие крупные поэты.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создание текста у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его системе соединялись тема, стиль, язык и форма произведения.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разделил литературный язык на высокий, средний и низкий штиль, чтобы каждому жанру соответствовала своя речь. Это сделало язык более понятным и организованным.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 предназначался для од и торжественных тем, средний — для научных и повествовательных текстов, а низкий — для разговорных и бытовых жанров.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«Российская грамматика» и нормы литературного языка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1755 году Ломоносов создал «Российскую грамматику» — труд, который помог упорядочить правила языка. Он стал важной основой для школьного и книжного письма.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были закреплены нормы употребления слов, форм и построения предложений. Это сделало русский язык более точным и удобным для разных видов текстов.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помогла использовать русский язык в науке, поэзии, официальных документах и образовании. Так язык стал полноценным инструментом культуры и просвещения.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11890"/>
            <a:ext cx="4873500" cy="204257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и языковые труды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Ломоносов соединял поэзию, риторику и языкознание. Его тексты стали опорой для развития литературного русского языка.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работал сразу в нескольких областях, но все его труды служили одной цели: сделать русский литературный язык яснее, точнее и выразительнее.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В. Ломоносова; литературоведческие и учебные издания по истории русской литературы XVIII века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ода: главные черты жанра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Ломоносов прославлял важные государственные события, победы и достижения страны, показывая, что поэзия может говорить о судьбе России высоким и значительным языком.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од характерны книжная лексика, яркие сравнения и приподнятая интонация. Такой язык создавал ощущение величия и подчёркивал значимость описываемого события.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обращался к античным и историческим образам, чтобы сделать мысль более образной и убедительной. Это помогало соединять учёность и эмоциональную силу.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роль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Ломоносова ода была не только красивым стихотворением, но и способом говорить о пользе просвещения, науки и служения Отечеству.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поэзии Ломоносова: точность и торжественность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соединял церковнославянизмы, книжную лексику и новые для литературы слова так, чтобы мысль звучала ясно. Его строки производят впечатление строгого порядка и внутренней силы.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доказал, что русский язык способен выражать не только бытовые чувства, но и высокие идеи. В его стихах точность не мешает красоте, а торжественность не скрывает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тема Родины в литературе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верил в будущее России и видел в просвещении путь к её культурному росту. Поэтому его тексты не только прославляют страну, но и призывают к развитию.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у Ломоносова звучит как гражданский призыв. Он убеждает читателя, что служение государству возможно через учёбу, честный труд и заботу о языке.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Ломоносова Отечество связано с трудом, знанием и ответственностью. Он показывает, что сила страны начинается с образования, науки и уважения к родному слову.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литературном наследии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его наследие не ограничивается поэзией: рядом с одами стоят труды о языке и правилах словесного искусства.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Ломоносова литература тесно связана с наукой о языке. Его вклад важен и как поэта, и как создателя литературных норм.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труды М. В. Ломоносова; обобщение по перечню жанров из школьного курса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92761" y="914638"/>
            <a:ext cx="5958528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литературной биографии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жизненные события Ломоносова связаны с его литературным и языковым наследием.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достижения Ломоносова приходятся на середину XVIII века — время, когда русский язык и литература активно обновлялись.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В. Ломоносова; историко-литературные справочники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Ломоносова называют энциклопедистом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писал стихи, изучал язык, занимался историей и одновременно работал в области физики и химии. Такое сочетание было редкостью для учёного XVIII 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литературные тексты строятся логично и точно, словно научные рассуждения. Даже в торжественных одах он тщательно выбирает слова и выстраивает мысль по порядку.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Ломоносова, наоборот, отличаются ясностью и вниманием к форме изложения. Он умел объяснять сложные вещи так, чтобы они были понятны образованному читателю.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широта интересов сделала его энциклопедистом. Ломоносов показал, что знания в разных областях могут дополнять друг друга и усиливать силу слова.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наследие Ломоносова связано с современной школой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идеи Ломоносова переходят из его трудов в школьное изучение языка и литературы.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 культуре и памяти потомков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Ломоносова носят Московский государственный университет, город Ломоносов и многие школы, улицы и научные учреждения. Так сохраняется память о человеке, который посвятил жизнь знаниям.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стала примером настойчивости и силы характера. Для многих поколений Ломоносов остаётся символом того, как образование помогает человеку изменить свою судьбу и принести пользу стране.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истории он запомнился как реформатор русского слова. Благодаря ему язык стал точнее, а поэзия — более выразительной, стройной и пригодной для больших тем.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Ломоносов: слово, знание и служение России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показал, что литература может быть и красивой, и умной, и полезной. Он укрепил русский язык, открыл новые возможности поэзии и навсегда вошёл в историю культуры.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2026-05-22T21:03:19Z</dcterms:created>
  <dcterms:modified xsi:type="dcterms:W3CDTF">2026-05-22T21:03:19Z</dcterms:modified>
</cp:coreProperties>
</file>