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существительное: слова, которые называют всё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существительные называют мир вокруг нас.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 существительных не обойтись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помогают назвать людей, вещи, места и явления. Без них трудно понять, о ком идёт речь и что происходит в предложении. Они делают речь точной, ясной и живой.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и что называют существительные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называют тех, кто живёт рядом с нами: маму, ученика, врача, кота. Такие слова сразу подсказывают, о ком идёт речь в 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Предметы, явления и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также называют вещи, природные явления и места: книгу, мяч, дождь, лес, школу. Благодаря этим словам мы можем точно описать всё вокруг нас.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60" y="2295821"/>
            <a:ext cx="396113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2310671"/>
            <a:ext cx="423000" cy="423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вопроса существительного
</a:t>
            </a:r>
            <a:endParaRPr lang="en-US" sz="2020" dirty="0"/>
          </a:p>
        </p:txBody>
      </p:sp>
      <p:sp>
        <p:nvSpPr>
          <p:cNvPr id="6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55750" y="2831150"/>
            <a:ext cx="39153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задают к словам, которые называют живых существ: мальчик, кошка, медведь. Он помогает быстро заметить существительное в предложении.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070700" y="2314425"/>
            <a:ext cx="34005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Кто?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79450" y="28268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спрашивают о предметах и явлениях: стол, облако, ветер, тетрадь. Если слово отвечает на этот вопрос, оно тоже является существительным.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463150" y="2314425"/>
            <a:ext cx="34005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Что?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и неживое в словах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существительные называют живых существ: девочка, лиса, птица, ёж. Обычно к ним задают вопрос кто? и легко представить, как они двигаются и живут.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Неодушевлённые существительные называют предметы и явления: тетрадь, река, солнце, снег. К ним чаще подходит вопрос что?, потому что они не являются живыми.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2948" y="2658725"/>
            <a:ext cx="317700" cy="28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13048" y="2641075"/>
            <a:ext cx="317700" cy="317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 нарицательные слова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03475" y="2393575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имена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называют одного конкретного человека, город, реку или животное: Маша, Москва, Волга, Жучка. Такие слова пишутся с большой буквы.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715835" y="2393567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Нарицательные имена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называют целую группу предметов: девочка, город, река, собака. Они пишутся с маленькой буквы и встречаются очень часто.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000" y="1245253"/>
            <a:ext cx="5019900" cy="32599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1000" y="232200"/>
            <a:ext cx="83277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род существительного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89800" y="1459725"/>
            <a:ext cx="2700300" cy="12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род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мужского рода можно заменить словом он: дом, стол, мяч. Это помогает запомнить род и правильно подобрать к слову помощник.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689800" y="3050850"/>
            <a:ext cx="2700300" cy="12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и средний род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женского рода заменяются словом она: кукла, книга, лиса. Слова среднего рода — словом оно: окно, море, яблоко. Род важно замечать сразу.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60" y="2295821"/>
            <a:ext cx="396113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2334171"/>
            <a:ext cx="423000" cy="376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и множественное число
</a:t>
            </a:r>
            <a:endParaRPr lang="en-US" sz="2020" dirty="0"/>
          </a:p>
        </p:txBody>
      </p:sp>
      <p:sp>
        <p:nvSpPr>
          <p:cNvPr id="6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55750" y="2831150"/>
            <a:ext cx="39153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 называет один предмет: карандаш, дерево, ребёнок. Такое слово помогает увидеть одного героя, одну вещь или одно явление.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070700" y="2314425"/>
            <a:ext cx="34005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79450" y="28268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 показывает, что предметов несколько: карандаши, деревья, дети. Иногда форма меняется необычно, поэтому такие слова нужно внимательно сравнивать.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463150" y="2314425"/>
            <a:ext cx="34005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предметов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существительные меняют окончания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могут менять окончания, когда по-разному связаны с другими словами. Из-за этого одно и то же слово в предложениях может звучать не одинаково.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падежей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есть шесть падежей: именительный, родительный, дательный, винительный, творительный и предложный. Падеж подсказывает, какую роль слово выполняет в речи.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падежей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Винительный, творительный и предложный падежи отвечают на вопросы кого? что?, кем? чем? и о ком? о чём?. Эти вопросы помогают точнее понять форму слова.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Именительный падеж отвечает на вопросы кто? что?. Он помогает назвать предмет или лицо, о котором говорится в предложении.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и дательный падежи отвечают на вопросы кого? чего? и кому? чему?. Они показывают, кому что принадлежит или кому что дают.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запомнить вопросы падежей, легче находить существительные в тексте. Тогда слово перестаёт быть загадкой и начинает работать в предложении правильно.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слова остаётся, окончание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имя существительное меняется по числам или падежам, его общая часть остаётся узнаваемой. Это помогает видеть родственные слова и не терять смысл при чтении и письме.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лес, леса, лесу меняется окончание, а общая часть лес сохраняется. Такие наблюдения показывают, как слово умеет «переодеваться», оставаясь самим собой.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имени существительного в предложении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Существительное может называть того, кто выполняет действие. В предложении Мальчик читает слово мальчик помогает понять, о ком идёт речь, и становится главным помощником смысла.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Иногда существительное входит в состав сказуемого, если сообщает, кем или чем является предмет. В предложении Моя сестра — ученица слово ученица сообщает важную часть сообщения.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Существительное может называть предмет, на который направлено действие. В предложении Мальчик читает книгу слово книгу уточняет, что именно читает мальчик, и делает мысль точной.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" y="0"/>
            <a:ext cx="3946196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48625" y="569675"/>
            <a:ext cx="3854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дружит с другими словами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4948625" y="2100460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Существительное часто работает вместе с прилагательным. Тогда предмет сразу становится ярче и понятнее: весёлый щенок, красный мяч, высокая ёлка. Так речь звучит живо и красиво.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48625" y="3702506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Существительное также дружит с глаголом, который показывает действие. Щенок бежит, мяч катится, ёлка растёт. Вместе такие слова помогают представить картину почти как в маленьком фильме.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Аккуратное письмо помогает не путать похожие слова и сохранять порядок в тетради. Когда буквы написаны чётко, читать их легче и самому, и другим.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Некоторые существительные пишутся непросто, поэтому их полезно читать внимательно и сверять с образцом. Ошибка в одной букве может изменить всё слово, как в детской игре.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 большой буквы начинается и первое слово в предложении. Это простое правило помогает делать текст аккуратным и понятным с самого первого взгляда.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Собственные имена пишутся с большой буквы: Даша, Казань, Байкал. Так сразу видно, что речь идёт об одном конкретном человеке, городе или озере.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буква и аккуратное письмо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75" y="1422987"/>
            <a:ext cx="4096200" cy="15600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800" y="1421892"/>
            <a:ext cx="4112100" cy="1562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значения одного слова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169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у дверей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нашёл блестящий ключ в кармане и осторожно вставил его в замок. Дверь щёлкнула и открылась, а рядом тихо звякнули другие металлические ключи на связке. Здесь слово ключ означает предмет для открывания замка.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29032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в лесу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 вышли на поляну и увидели прозрачный ключ между камнями. Вода весело бежала из земли и собиралась в маленький ручеёк. В этом случае слово ключ обозначает родник, и без картинки его легко перепутать.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существительные в сказках и рассказах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Чем точнее выбрано существительное, тем красивее звучит текст. Одно удачное слово может заменить длинное объяснение и сделать историю более интересной для читателя.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сказках существительные называют героев, их дома и дороги, по которым они идут. Волк, лес, избушка и река сразу создают перед глазами волшебную историю.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рассказах существительные помогают увидеть, что происходит вокруг героев. Они называют предметы, места и явления так точно, что картина становится ясной и живой.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000" y="1245253"/>
            <a:ext cx="5019900" cy="32599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1000" y="232200"/>
            <a:ext cx="83277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имя существительное в предложении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89800" y="1459725"/>
            <a:ext cx="2700300" cy="12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найти слово, которое отвечает на вопрос кто? или что?. Затем стоит посмотреть, называет ли оно человека, животное, предмет, растение или явление. Это самый простой и надёжный шаг.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689800" y="3050850"/>
            <a:ext cx="2700300" cy="12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значение и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полезно определить число, род и, если нужно, падеж. Так слово легче узнать в предложении, даже если оно изменило окончание и немного «спряталось».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предложении На ветке сидит птица слова ветке и птица — имена существительные. Одно из них показывает место, а другое называет живое существо.
</a:t>
            </a:r>
            <a:endParaRPr lang="en-US" sz="1358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предложении На столе лежит яблоко существительные — столе и яблоко. Полезно замечать не только форму слова, но и то, кого или что оно называет.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предложении У Маши новая тетрадь существительными являются Маши и тетрадь. Здесь видно, как слово может называться по-разному в зависимости от своей роли в предложении.
</a:t>
            </a:r>
            <a:endParaRPr lang="en-US" sz="1323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наблюдения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имени существительного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оно называет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называет предмет, человека, животное, растение или явление природы. Оно отвечает на вопросы кто? и что?, поэтому его часто можно быстро найти в 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его узнать в речи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существительного есть важные признаки: собственное или нарицательное, одушевлённое или неодушевлённое, единственное или множественное число. Оно также изменяется по падежам и бывает мужского, женского или среднего рода.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29050" y="1177921"/>
            <a:ext cx="3709200" cy="29376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3925" y="1707700"/>
            <a:ext cx="37092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существительное: всё главное в одном правиле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помогает называть всё вокруг и строить понятную речь. Если помнить вопросы кто? и что?, а также род, число и падеж, находить его в предложении станет гораздо легче.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2026-05-21T20:09:20Z</dcterms:created>
  <dcterms:modified xsi:type="dcterms:W3CDTF">2026-05-21T20:09:20Z</dcterms:modified>
</cp:coreProperties>
</file>