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имён существительных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склонение и выбрать правильное окончание?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 склонениях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показывает, как существительное меняется по падежам. Это помогает писать без ошибок: у мамы, к дому, о ночи. Если знать признаки склонений, легче находить нужную форму слова и проверять безударные окончания.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 существительных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— это изменение имени существительного по падежам и числам. В русском языке школьники обычно изучают три основных склонения.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есть свои признаки: род слова, окончание в именительном падеже единственного числа и типичные падежные окончания. По ним удобно определять группу слова.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1-му склонению относятся слова типа мама и земля, ко 2-му — дом и море, к 3-му — ночь и тетрадь. Есть и особые случаи, которые нужно запоминать отдельно.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1-е склонение: основные признаки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относится к 1-му склонению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1-му склонению относятся существительные женского рода с окончаниями -а, -я: мама, земля, тётя, неделя. Есть и слова мужского рода с такими же окончаниями: папа, дядя, юноша.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падежах у слов 1-го склонения часто появляются окончания -ы/-и, -е, -у/-ю, -ой/-ей. Эти формы легко увидеть, если сравнивать слово с начальной формой.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1-го склонения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«мама» в разных падежах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сохраняется, а окончание меняется по падежам. Это помогает правильно писать формы 1-го склонения.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слово «мама»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2-е склонение: мужской и средний род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2-му склонению относятся существительные мужского рода с нулевым окончанием: дом, конь, урок, стол. В начальной форме у них нет окончания после основы.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же относятся существительные среднего рода на -о, -е: окно, море, поле, письмо. Это очень распространённая группа слов в речи и письме.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2-го склонения типичны окончания -а/-я, -у/-ю, -ом/-ем в косвенных падежах. Поэтому важно точно определять падеж, прежде чем писать слово.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по трём склонениям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примеры слов для каждой группы. Полезно смотреть не только на род, но и на окончание в начальной форме.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распределяются поровну, но признаки у групп разные: окончание и род подсказывают нужное склонение.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школьного примера: мама, земля, тётя, папа; дом, конь, окно, море; ночь, тетрадь, мышь, рожь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2-го склонения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именительном падеже у слов 2-го склонения часто бывает нулевое окончание: стол, дом, конь. Именно с него начинается проверка формы слова.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обычно пишутся окончания -а/-я: стола, коня, моря. Эти формы помогают понять, что слово относится ко 2-му склонению.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и творительном падежах встречаются окончания -у/-ю и -ом/-ем: столу, коню, столом, морем. Они особенно заметны в письменной речи.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предложном падеже часто используется окончание -е: о столе, о коне, о море. По этим формам удобно проверять безударные окончания.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3-е склонение: слова женского рода на мягкий знак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3-му склонению относятся существительные женского рода с нулевым окончанием и мягким знаком на конце: ночь, тетрадь, мышь, рожь, печь. Главный признак — сочетание женского рода и мягкого знака.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у таких слов часто появляется окончание -и: ночи, тетради, мыши. Поэтому при письме важно не только видеть мягкий знак, но и точно определять падеж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окончания 3-го склонения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«ночь» в разных падежах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родительном, дательном и предложном падежах окончание совпадает. Для 3-го склонения особенно важно запомнить эти формы.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слово «ночь»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склонение существительного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начальная форма → род → окончание → признаки склонения → проверка по образцу. Отдельно учитываются слова-исключения.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6700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950" y="1798083"/>
            <a:ext cx="249900" cy="2221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11314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кофе, метро, пальто и кино не изменяются по падежам. Их форма остаётся одинаковой в предложении, поэтому склонение для них не определяется обычным способом.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774950" y="2348150"/>
            <a:ext cx="32376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типы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путь, время, дитя и имя изменяются не так, как слова трёх основных склонений. Их формы нужно запоминать отдельно и внимательно проверять в речи и на письме.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не относятся к трём склонениям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склонений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склонения есть свои опорные признаки, но для письма важнее всего быстро узнавать начальную форму слова и его род.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различаются по роду и окончанию, а это помогает точно выбирать падежные формы и не смешивать похожие слова.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«Три склонения имён существительных»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трудности при письме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путают формы, похожие внешне, но относящиеся к разным склонениям. Например, тетрадь, тетради, тетрадью или море, морю, о море требуют разной проверки по образцу.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сразу не ставить вопрос к слову и не сравнивать его с опорной формой, ошибка становится вероятнее. Проверка по падежу и образцу помогает писать аккуратно и уверенно.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 часто слышатся неясно, поэтому легко ошибиться в словах вроде у дороги, в тетради, на столе. Чтобы выбрать букву правильно, нужно определить падеж и склонение.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слову-образцу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1-го склонения удобно брать слово мама. Сравнивая формы, легко увидеть, как меняется окончание: к маме, у мамы, о маме. Так проверка становится понятной и быстрой.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2-го склонения подойдут слова стол или море, а для 3-го — ночь. Один и тот же падеж даёт разные окончания, поэтому образец помогает выбрать верную форму без догадок.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примеры для распознавания склонения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с разными признаками помогает не перепутать склонение.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и окончание обычно дают самый быстрый ориентир. Но несклоняемые слова нужно узнавать отдельно, не пытаясь подогнать их под обычные правила.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«Три склонения имён существительных»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падежного окончания по шагам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контекст, падеж, склонение и образец слова. Каждый шаг уточняет следующий.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путать 2-е и 3-е склонение. Особенно это случается в словах с похожим звучанием, когда мягкий знак в конце не замечают сразу.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трудность связана с неправильным определением рода. Если ученик ошибся на этом шаге, он почти наверняка выберет неверное окончание в косвенном падеже.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 в безударной позиции: буква слышится неотчётливо, и форма пишется по памяти, а не по правилу. Так возникают лишние или пропущенные окончания.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проблема — отсутствие проверки по образцу. Если регулярно сравнивать слова с опорными формами и задавать падежный вопрос, количество ошибок заметно уменьшается.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Мини-тренировка: распределение слов по склонениям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задании нужно сначала поставить в начальную форму, а затем проверить род и окончание. Это ускоряет сортировку.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наборе больше всего слов 1-го и 2-го склонения. Слова 3-го склонения встречаются реже, но их легко узнать по мягкому знаку.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«Три склонения имён существительных»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склонения: что важно запомнить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склонения существительных различаются по роду, окончанию и падежным формам. Если знать признаки каждой группы и проверять слово по образцу, можно писать грамотно и без лишних сомнений.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2026-05-22T22:37:58Z</dcterms:created>
  <dcterms:modified xsi:type="dcterms:W3CDTF">2026-05-22T22:37:58Z</dcterms:modified>
</cp:coreProperties>
</file>