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друзей пернатых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Почувствуем мир птиц рядом с нами и вокруг нас.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почти везде: во дворе, в парке, у воды, в лесу и в поле. У них есть перья, а многие умеют летать. Весной они строят гнёзда, летом растят птенцов, а осенью часто собираются в дорогу.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птицы и где их встретить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птиц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птицы покрыто перьями, а передние конечности превращены в крылья. Это помогает ей сохранять тепло и двигаться в воздухе, а ещё делает птицу очень узнаваемой.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нет зубов, зато есть клюв. Он помогает брать корм, пить воду и ухаживать за перьями. Форма клюва связана с тем, чем птица питается в природе.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птенцы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яйца, а потом долго заботятся о потомстве. Родители согревают кладку, кормят птенцов и защищают их от опасности, пока малыши не окрепнут.
</a:t>
            </a:r>
            <a:endParaRPr lang="en-US" sz="112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и быстрое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должна быть лёгкой, чтобы летать. Поэтому её тело устроено удобно и прочно. Она хорошо видит, быстро двигается и ловко находит корм даже среди веток и травы.
</a:t>
            </a:r>
            <a:endParaRPr lang="en-US" sz="11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тёплая одежда птицы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птице не мокнуть под дождём, не мёрзнуть на ветру и сохранять тепло. Без такой «одежды» пернатым было бы куда труднее жить.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сов перья мягкие и бархатистые. Они делают полёт почти бесшумным, чтобы ночная охотница могла подкрасться к добыче так тихо, будто её и нет.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перьев делает крылья широкими и удобными для взмаха. Благодаря им птица может подниматься вверх, скользить в воздухе и мягко опускаться на землю.
</a:t>
            </a:r>
            <a:endParaRPr lang="en-US" sz="123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бывают яркими, как у павлина, или незаметными, как у многих лесных птиц. Цвет помогает привлечь пару или, наоборот, спрятаться среди веток и травы.
</a:t>
            </a:r>
            <a:endParaRPr lang="en-US" sz="12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клюв дятла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клюв помогает долбить кору и доставать насекомых из дерева. Он работает как маленький прочный инструмент, которым птица добывает себе корм.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клюв утки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клюв удобен, чтобы захватывать воду, мелкую растительность и маленький корм. Утке с ним легко искать пищу на мелководье и в траве.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Загнутый клюв орла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хищных птиц клюв загнут вниз и очень крепок. Он помогает разрывать добычу на части, поэтому орлу и соколу удобно охотиться.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клюв колибри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и длинный клюв помогает добираться до нектара в цветках. Колибри словно пьёт сладкий сок из цветочной чашечки, не задевая лепестки.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у каждой птицы свой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умеют летать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летает по-своему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птицы быстро машут крыльями, другие летят плавно и широко их раскрывают. А некоторые почти не летают вовсе и выбирают бег или плавание.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поднимают в воздух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создают подъёмную силу, когда птица машет ими или раскрывает их в полёте. Чем сильнее и точнее движение, тем увереннее она держится в небе.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помогает управлять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работает как руль. Он помогает поворачивать, замедляться и держать равновесие. Без него птице было бы гораздо труднее точно приземлиться на ветку.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тело экономит силы
</a:t>
            </a:r>
            <a:pPr algn="l" indent="0" marL="0">
              <a:lnSpc>
                <a:spcPct val="150000"/>
              </a:lnSpc>
              <a:buNone/>
            </a:pPr>
            <a:r>
              <a:rPr lang="en-US" sz="103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устроена так, чтобы весить как можно меньше. Лёгкое тело делает полёт проще, а крепкие мышцы помогают долго держаться в воздухе.
</a:t>
            </a:r>
            <a:endParaRPr lang="en-US" sz="10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деревенском дворе слышно бодрое кудахтанье и шорох травы под лапками. Куры собираются у кормушки, а рядом хозяин проверяет, всё ли в порядке. Здесь у каждой птицы своё место и важная забота.
</a:t>
            </a:r>
            <a:endParaRPr lang="en-US" sz="947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Курятник по утрам оживает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важно шагают к пруду или к небольшой луже возле двора. Они ныряют, плескаются и ищут корм, а потом возвращаются под присмотр людей. Такой двор сразу становится похож на маленький водный мир.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любят воду и тишину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ходят степенно и громко подают голос, будто охраняют весь двор. Индейки выглядят особенно нарядно и тоже живут рядом с человеком. Люди кормят их, поят и бережно защищают от холода и хищников.
</a:t>
            </a:r>
            <a:endParaRPr lang="en-US" sz="941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и индейки на дворе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птицы рядом с человеком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 и их голоса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в сад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птицы становятся особенно голосистыми. Их песни слышны в садах, парках и на деревьях возле домов.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ищет пару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поёт, чтобы привлечь самку. У каждого вида свой голос, и по нему легко узнать соловья, синицу или дрозда.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территории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предупреждает других птиц: это место уже занято. Так пернатые соседи реже ссорятся и лучше находят свой участок.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хор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птицы продолжают перекликаться между собой. Их голоса звучат по-разному, словно маленькие музыкальные инструменты играют каждый свою мелодию.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Сойка и зяблик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Сойка прячет найденные лакомства и внимательно следит за соседями. Зяблик поёт на опушке и ловко собирает семена, пока вокруг шумят ветви и листья.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птицы находят корм, укрытие и места для гнёзд. Здесь много веток, кустов и тихих уголков, где легко спрятаться и вырастить птенцов.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— доктор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стучит по стволу и ищет насекомых под корой. Его крепкий клюв помогает добывать корм, а лесные деревья становятся для него и столом, и домом.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— ночная охотница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днём отдыхает в тени ветвей, а ночью выходит на охоту. Её тихий полёт и чуткий слух помогают замечать добычу даже в темноте.
</a:t>
            </a:r>
            <a:endParaRPr lang="en-US" sz="1146" dirty="0"/>
          </a:p>
        </p:txBody>
      </p:sp>
      <p:sp>
        <p:nvSpPr>
          <p:cNvPr id="14" name="Text 6"/>
          <p:cNvSpPr txBox="1"/>
          <p:nvPr/>
        </p:nvSpPr>
        <p:spPr>
          <a:xfrm>
            <a:off x="630702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Клест — мастер шишек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Клест легко достаёт семена из шишек благодаря особому клюву. Лесные хвойные деревья кормят его зимой, когда другой пищи вокруг почти нет.
</a:t>
            </a:r>
            <a:endParaRPr lang="en-US" sz="11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на мелководье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чувствуют себя у воды как дома. Их перепончатые лапы помогают хорошо плавать, а клюв удобно собирает корм среди растений и на поверхности.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в камышах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цапли длинные ноги, поэтому она может медленно ходить по мелководью. Она стоит почти неподвижно, а потом быстро ловит добычу острым клювом.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на тихом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держатся спокойно и величаво, особенно на озёрах и прудах. Длинная шея помогает им искать корм в воде, не ныряя слишком глубоко.
</a:t>
            </a:r>
            <a:endParaRPr lang="en-US" sz="1285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возле рек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часто кружат над водой и берегом, где можно найти добычу. Они легко двигаются и на суше, и в воздухе, и на волнах.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пары к первым полётам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размножения птиц: от выбора места для гнезда до того, как птенцы становятся самостоятельными.
</a:t>
            </a:r>
            <a:endParaRPr lang="en-US" sz="10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Птенцы: маленькие, но очень разные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Беспомощные малыши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птиц птенцы появляются голыми, с закрытыми глазами и совсем не могут жить без помощи взрослых. Родители согревают их, кормят и защищают в гнезде.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 к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утят и гусят птенцы покрыты пухом и почти сразу умеют ходить. Они быстро следуют за мамой, будто маленькой дружной цепочкой по двору или берегу.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воробья долго сидят в гнезде и громко просят еду. Им нужно время, чтобы окрепнуть, научиться расправлять крылья и уверенно вылететь наружу.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детские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у птиц бывают очень непохожими, но всем им нужны тепло, корм и защита. В природе каждое гнездо — это маленький дом заботливой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и зимующие птицы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часть птиц собирается в дальнюю дорогу. Ласточки, журавли, скворцы и многие утки улетают туда, где легче пережить холод и найти достаточно корма.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теплу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движутся туда, где зимы мягче и корма больше. Такой перелёт помогает им выжить, когда в родных местах становится слишком морозно и пусто.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синицы, вороны и дятлы не улетают. Они зимуют рядом с человеком, находят пищу в парках, дворах и лесах и терпеливо переносят стужу.
</a:t>
            </a:r>
            <a:endParaRPr lang="en-US" sz="118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птицы по-своему приспосабливаются к холоду: ищут укрытие, держатся ближе к корму и экономят силы. Природа научила их быть очень выносливыми.
</a:t>
            </a:r>
            <a:endParaRPr lang="en-US" sz="11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помощь птицам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кормушка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кормушка помогает птицам, когда трудно найти семена и насекомых. Её лучше повесить в тихом месте и регулярно проверять, чтобы корм был свежим.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без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птицам важна, но ещё важнее не пугать их. Спокойное наблюдение, чистый двор и бережное отношение делают зимнюю жизнь пернатых безопаснее.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корм
</a:t>
            </a:r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подходят несолёные семечки, крупа и кусочки яблока. Такая еда помогает им поддерживать силы в холодные дни и не вредит здоровью.
</a:t>
            </a:r>
            <a:endParaRPr lang="en-US" sz="1290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давать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солёные, жареные и испорченные продукты птицам вредны. Они могут заболеть от такой пищи, поэтому угощение нужно выбирать особенно внимательно.
</a:t>
            </a:r>
            <a:endParaRPr lang="en-US" sz="12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Орёл, сокол и ястреб замечают добычу издалека. Их глаза помогают увидеть движение даже высоко в небе, поэтому охота становится точной и быстрой.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лапы нужны хищной птице, чтобы схватить мышь или другую добычу. Когти работают как надёжные крючки и не дают жертве вырваться.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клюв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Загнутый клюв помогает разрывать пищу на кусочки. Благодаря ему хищные птицы умеют есть добычу самостоятельно и не теряют ни одной полезной силы.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силы хищной птицы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у птиц бывают очень разные способы жить. Пингвин, страус, колибри и павлин показывают, как природа умеет удивлять.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крыльев для полёта у пингвина нет, зато он отлично плавает и ныряет.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 строении и образе жизни птиц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птичий дом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аллеях уже слышны воробьиные пересвисты, а на скамейке важно ходит голубь. На ветке рядом сидит синица и быстро осматривает дорожку. Город просыпается, и птицы начинают свой обычный поиск завтрака.
</a:t>
            </a:r>
            <a:endParaRPr lang="en-US" sz="66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парке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ворона шагает по снегу, а на крыше дома устроилась сорока. Между кустами мелькнул воробей, нашёл крошку и сразу улетел к своим. Для птиц даже обычный двор может стать удобным местом.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под окнами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крышах птицы отдыхают, а в кронах деревьев прячутся от ветра. В городе им нужны семена, насекомые и безопасные уголки. Поэтому парки, дворы и скверы так важны для пернатых соседей.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крыша и деревья
</a:t>
            </a:r>
            <a:endParaRPr lang="en-US" sz="12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птиц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бережно
</a:t>
            </a:r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на птиц спокойно и издалека. Тогда они продолжают жить рядом с людьми, а мы можем радоваться их полёту и песне.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дома птиц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нужны деревья, кусты и тихие места для гнёзд. Если не ломать ветки и не тревожить гнёзда, у пернатых соседей остаётся безопасный дом.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мешаем семье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птенцов в руки и шуметь рядом с гнездом. Даже из любопытства лучше не подходить близко, чтобы родители не испугались и не улетели.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зимой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Кормушка, чистая вода и подходящий корм помогают птицам пережить холод. Несолёные семечки и крупа поддерживают их силы лучше всего.
</a:t>
            </a:r>
            <a:endParaRPr lang="en-US" sz="10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наблюдение за птицами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 том, как наблюдать за птицами так, чтобы не пугать их и замечать важные 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птицы живут по-разному, но всех их объединяют перья, клюв, крылья и забота о птенцах. Если беречь их дом и помогать зимой, мир станет дружнее и звонче.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Пернатая семья рядом с нами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2026-05-25T19:20:24Z</dcterms:created>
  <dcterms:modified xsi:type="dcterms:W3CDTF">2026-05-25T19:20:24Z</dcterms:modified>
</cp:coreProperties>
</file>