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старинные традиции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добрых обычаев, семейного тепла и народной мудрости.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— это привычка, которую люди берегут много лет. Она помогает помнить семью, уважать старших, трудиться дружно и радоваться общим праздникам. У каждого народа свои обычаи, но смысл у них похожий: жить в мире и согласии.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объединяют людей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быт в старину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в деревянных избах. Внутри было немного вещей, но каждая служила делу. Дом старались держать тёплым, чистым и удобным для всей семьи.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изба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предметы создавали своими руками: ложки, корзины, глиняную посуду, ткань и разные хозяйственные вещи. Так дом наполнялся трудом и заботой.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Ручная работа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Мебели было немного, зато всё делали прочным и полезным. Люди пользовались лавками, сундуками, посудой и простой утварью, которую часто мастерили сами.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вещи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всё размещали разумно, чтобы ничего не мешало работе и отдыху. Дом был не только жильём, но и местом семейного тепла.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порядок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печь — самый важный помощник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согревала избу даже в сильный мороз. Рядом с ней было особенно уютно, поэтому туда любили подходить дети и старики.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 дома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была не просто частью дома. Она соединяла в себе тепло, пищу, отдых и общение, поэтому её считали главным помощником семьи.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избы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печи рассказывали сказки, пели песни и вспоминали семейные истории. Здесь вечерами становилось тихо, тепло и очень по-домашнему.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разговоров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печи пекли хлеб, варили кашу, тушили овощи и сушили грибы с ягодами. Она помогала семье каждый день, без выходных.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Готовили еду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одевались в старину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 льна, шерсти и кожи. Эти материалы были прочными и подходили для работы, прогулок и холодной погоды.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 материалы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надевали рубахи, пояса и простые штаны. В одежде ценили простоту, удобство и аккуратный вид.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одежда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носили длинные рубахи, сарафаны и платки. Такая одежда была удобной, красивой и помогала беречь тепло.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одежда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одежду украшали вышивкой. Узор был не только красивым: люди верили, что он оберегает от беды и показывает мастерство.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и смысл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семье и в деревне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многое делали вместе. Семья и соседи помогали друг другу, потому что большие дела было легче выполнять всем общим трудом.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сообща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пряли нитки, ткали полотно и пекли хлеб. Эти дела требовали терпения, аккуратности и умелых рук.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занятия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пахали землю, косили траву и собирали урожай. От этого зависели еда на столе и благополучие семьи.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урожай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трудились: приносили воду, кормили животных, собирали ягоды и грибы. Так они рано учились быть ответственными и полезными.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детей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 и уважение к старшим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первыми здоровались со старшими, слушали их советы и старались не перечить без причины. Вежливость считалась важным семейным правилом.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приветствие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встречали хлебом-солью. Этот обычай показывал радость встречи, уважение и доброе отношение к человеку, который пришёл в дом.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 для гостя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Крестины, именины и свадьбы были большими событиями. К ним готовились заранее, потому что они собирали родных и соседей вместе.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события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молодёжь помогали по хозяйству, чтобы всем жилось легче. В семье ценили заботу, послушание и дружную работу.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народные гулянья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люди пели песни, водили хороводы и играли в разные игры. Шумно, весело и совсем не скучно — вот как это было.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хороводы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продавали игрушки, сладости и изделия мастеров. Там можно было и купить что-то красивое, и повеселиться всей семьёй.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катались на санях, играли в снежки и радовались морозу. Даже холодные дни становились весёлыми, если рядом друзья.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пекли блины, встречали гостей и провожали зиму. Праздник был ярким, вкусным и очень любимым.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жмурки играли с завязанными глазами, поэтому нужно было хорошо слушать и быстро двигаться. Игра получалась смешной и очень подвижной.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Жмурки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салках один игрок догонял других, а остальные старались увернуться. Такая игра развивала быстроту, ловкость и внимание.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Салки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Лапта требовала меткости, смекалки и дружной команды. Дети учились действовать вместе и соблюдать правила, чтобы игра была честной.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Лапта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городках нужно было сбивать фигуры битой. Игра помогала тренировать глазомер, терпение и аккуратность, а ещё дарила радость победы.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Городки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хороводах дети двигались кругом, пели и повторяли простые движения. Так они учились слушать друг друга и держаться вместе.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игры детей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34453"/>
            <a:ext cx="432000" cy="3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 и пословицы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рассказывали о добрых и смелых героях. Они учили отличать хорошее от плохого и показывали, что справедливость всегда важна.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были короткими и очень меткими. Они легко запоминались и передавали народную мудрость, например: «Без труда не выловишь и рыбку из пруда».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сопровождали работу, праздники и семейные встречи. Через них люди выражали радость, грусть и любовь к родному дому.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брал мягкую глину, лепил будущий горшок и ставил его сушиться. Потом вещь обжигали в печи, и она становилась крепкой. Такая посуда служила семье каждый день и радовала простым, тёплым видом.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Горшок из глины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прутьев мастерицы плели корзины для ягод, грибов и хлеба. А на полотне появлялись аккуратные стежки и кружева. Каждый ручной труд делал обычный день наряднее и показывал терпение мастера.
</a:t>
            </a:r>
            <a:endParaRPr lang="en-US" sz="1025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и вышивка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Деревянную ложку вырезали ножом и долго шлифовали, чтобы она была гладкой. Затем на ручке появлялся узор или роспись. Простая вещь превращалась в красивый предмет, который хотелось беречь и показывать гостям.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 с узором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промыслы и ремёсла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связанные с природой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 приветствовали с радостью: звали тепло, радовались первой зелени и пению птиц. Люди верили, что вместе с весной приходит новая сила для работы и хорошего настроения.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весны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хлеба и овощей люди благодарили землю за щедрость. Они понимали: без дождя, солнца и заботы урожай не вырастет, а значит, не будет и достатка.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за урожай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 провожали шумно и весело. Сжигали чучело, пекли угощения, катались и играли, чтобы помочь солнцу скорее победить холод и длинные тёмные дни.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зимой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внимательно следили за небом, дождём и ветром. Они просили хорошую погоду для посевов и жатвы, потому что от капризов природы зависела вся деревенская жизнь.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погоде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праздничного дня в деревне — от подготовки дома до доброго прощания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 старинный праздник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традиции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зимы
</a:t>
            </a:r>
            <a:pPr algn="ctr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встречала холодные дни колядками и весёлыми пожеланиями. Дети и взрослые ходили по домам, пели, шутили и приносили в каждый двор ощущение праздника.
</a:t>
            </a:r>
            <a:endParaRPr lang="en-US" sz="1243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и снег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выпадал снег, люди катались на санях, лепили снежные крепости и играли на улице. Мороз щипал нос, но от смеха всем становилось теплее.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вечера
</a:t>
            </a:r>
            <a:pPr algn="ctr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семья собиралась в доме. При лампе пряли, вышивали, чинили одежду и рассказывали истории, чтобы длинный зимний вечер прошёл спокойно и дружно.
</a:t>
            </a:r>
            <a:endParaRPr lang="en-US" sz="1313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ценили горячий чай, тишину и разговоры с близкими. В такие вечера дом казался маленьким островком света посреди снежной дороги.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день начинался рано: нужно было косить траву, полоть грядки и следить за посевами. Работа была непростой, зато люди радовались, когда видели, как растёт будущий урожай. После дела можно было перевести дух.
</a:t>
            </a:r>
            <a:endParaRPr lang="en-US" sz="1065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поле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работы было меньше, дети и взрослые пели, играли и купались в реке или озере. Летний вечер пах травой и солнцем, а деревня наполнялась весёлым шумом и благодарностью за тёплые дни.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отдых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семьи отправлялись за ягодами, грибами и травами. В корзинах приносили лесные сокровища домой, а потом сушили, варили и заготавливали их на зиму. Даже обычная прогулка становилась полезным делом.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дары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традиции и деревенские заботы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учили старинные традиции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малых лет видели, как старших слушают внимательно и не перебивают. Такое поведение помогало в семье сохранять мир, а советы опытных людей становились очень полезными.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старших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каждый знал: без дела не проживёшь. Работа в поле, по дому и в мастерской учила терпению, аккуратности и умению доводить начатое до конца.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труд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и в гостях люди делились угощением, добрыми словами и вниманием. Щедрость показывала, что хозяин рад гостям и готов поддержать другого в нужную минуту.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щедрыми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обычаи и семейные правила напоминали: ссоры не делают жизнь лучше. Когда люди помогают друг другу и держат слово, в доме становится спокойнее и теплее.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дружно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до наших дней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сегодня дорогих гостей нередко встречают хлебом-солью. Этот обычай напоминает о радушии, уважении и искренней радости встречи, словно хозяева говорят: «Заходите, мы вам рады».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Доброжелательные поздравления, семейные застолья и уважение к старшим остаются важными и сегодня. Эти привычки делают дом тёплым и помогают людям чувствовать себя одной семьёй.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Вышивка, вязание и другие виды ручной работы не исчезли. Они помогают создавать красивые вещи, а ещё сохраняют память о мастерстве и терпении прошлых поколений.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Рукоделие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Масленица, ярмарки и народные гулянья по-прежнему собирают людей вместе. На них можно услышать песни, увидеть игры и попробовать угощения, как это было много лет назад.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ярмарки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старинные традиции интересны детям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старинные обычаи можно представить, как жили люди без телефонов и мультфильмов. Это похоже на путешествие во времени, только билет — любопытство.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открывают прошлое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 и пословицы делают историю живой и понятной. С ними легко запомнить добрые правила и представить, как вечерами собиралась вся семья.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есть сказки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нравятся старые игры, хороводы и весёлые забавы. Они простые, подвижные и совсем не скучные, а ещё учат дружить и соблюдать правила.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много игр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традициях много ярких костюмов, узоров, игрушек и угощений. Всё это делает прошлое не пыльным и строгим, а очень тёплым и красочным.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красивые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старинных традициях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помогали людям держаться дружно, работать сообща и не оставлять близких без помощи. Когда все рядом, даже трудный день становится легче.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 жить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бережно хранили истории рода, уважение к предкам и добрые семейные правила. Так люди помнили, откуда они родом и что для них важно.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семье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обычаях особенно ценились вежливость, забота, честность и уважение к старшим. Эти качества делали общение спокойным и помогали избегать лишних ссор.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уважение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времена изменились, хорошие привычки по-прежнему нужны. Если люди помогают друг другу и берегут традиции, жизнь становится добрее и теплее.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для сегодня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узнаём из старинных традиций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традиции показывают, как люди жили, трудились и радовались вместе. Они учат помнить прошлое, ценить семью и беречь добрые обычаи, которые делают жизнь дружной и тёплой.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2026-05-26T08:23:22Z</dcterms:created>
  <dcterms:modified xsi:type="dcterms:W3CDTF">2026-05-26T08:23:22Z</dcterms:modified>
</cp:coreProperties>
</file>