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image" Target="../media/image-5-8.png"/><Relationship Id="rId9" Type="http://schemas.openxmlformats.org/officeDocument/2006/relationships/image" Target="../media/image-5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image" Target="../media/image-17-8.png"/><Relationship Id="rId9" Type="http://schemas.openxmlformats.org/officeDocument/2006/relationships/image" Target="../media/image-17-9.png"/><Relationship Id="rId10" Type="http://schemas.openxmlformats.org/officeDocument/2006/relationships/image" Target="../media/image-17-10.png"/><Relationship Id="rId11" Type="http://schemas.openxmlformats.org/officeDocument/2006/relationships/image" Target="../media/image-17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56810" y="745950"/>
            <a:ext cx="4213031" cy="4397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4909500" cy="143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Загадки: игра слов, ума и улыбки
</a:t>
            </a:r>
            <a:endParaRPr lang="en-US" sz="3400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4798800"/>
            <a:ext cx="2167500" cy="1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180000" y="1883775"/>
            <a:ext cx="4082100" cy="113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Читаем, замечаем, догадываемся — и находим ответ в словах.
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20225" y="914904"/>
            <a:ext cx="3706800" cy="365974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401275"/>
            <a:ext cx="45960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загадки так нравятся на уроках чтения
</a:t>
            </a:r>
            <a:endParaRPr lang="en-US" sz="2704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1729950"/>
            <a:ext cx="4158900" cy="113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Загадки пришли из устного народного творчества и давно живут в детских играх, семье и праздниках. В 2 классе они особенно полезны: короткие, веселые и учат читать внимательно.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401275"/>
            <a:ext cx="6631800" cy="69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загадка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1354725"/>
            <a:ext cx="2966400" cy="90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Загадка — это маленький текст, в котором предмет не называют прямо. Вместо этого его описывают так, чтобы читатель сам догадался по смыслу.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1666350" y="2512150"/>
            <a:ext cx="2966400" cy="90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ней помогают признаки, действия и похожие образы. Нужно заметить слова, которые указывают на форму, цвет, звук, движение или размер.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3146400" y="3669600"/>
            <a:ext cx="2966400" cy="90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 находится после внимательного чтения всего текста. Если не торопиться и проверить каждую подсказку, секрет загадки обязательно раскроется.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21197" y="808175"/>
            <a:ext cx="3704855" cy="3767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401275"/>
            <a:ext cx="6025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подсказки бывают в загадках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180000" y="1631575"/>
            <a:ext cx="3803100" cy="91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Цвет, форма и размер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загадках часто подсказывают цвет, форму и размер предмета. Слова «круглый», «длинный», «пушистый» или «маленький» сразу направляют мысль к нужному ответу.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180000" y="2760025"/>
            <a:ext cx="3803100" cy="91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Действие и звук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загадки любят описывать, что предмет делает или как звучит. Он может светить, шуршать, прыгать, летать или блестеть — и это тоже важная подсказка.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86409" y="1543934"/>
            <a:ext cx="505800" cy="5058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698400" y="2958918"/>
            <a:ext cx="505800" cy="5058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585587" y="2928768"/>
            <a:ext cx="505800" cy="5058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180000" y="362775"/>
            <a:ext cx="6920400" cy="61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Загадки часто звучат как стихи
</a:t>
            </a:r>
            <a:endParaRPr lang="en-US" sz="2800" dirty="0"/>
          </a:p>
        </p:txBody>
      </p:sp>
      <p:sp>
        <p:nvSpPr>
          <p:cNvPr id="12" name="Text 1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13" name="Text 2"/>
          <p:cNvSpPr txBox="1"/>
          <p:nvPr/>
        </p:nvSpPr>
        <p:spPr>
          <a:xfrm>
            <a:off x="4694810" y="1302330"/>
            <a:ext cx="1999200" cy="98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Ритм
</a:t>
            </a:r>
            <a:pPr algn="l" indent="0" marL="0">
              <a:lnSpc>
                <a:spcPct val="115000"/>
              </a:lnSpc>
              <a:buNone/>
            </a:pPr>
            <a:r>
              <a:rPr lang="en-US" sz="8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многих загадок есть чёткий ритм. Из-за него текст легко произносить вслух и приятно слушать, будто это маленькое стихотворение-игра.
</a:t>
            </a:r>
            <a:endParaRPr lang="en-US" sz="981" dirty="0"/>
          </a:p>
        </p:txBody>
      </p:sp>
      <p:sp>
        <p:nvSpPr>
          <p:cNvPr id="14" name="Text 3"/>
          <p:cNvSpPr txBox="1"/>
          <p:nvPr/>
        </p:nvSpPr>
        <p:spPr>
          <a:xfrm>
            <a:off x="2806801" y="2717314"/>
            <a:ext cx="1999200" cy="98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Рифма
</a:t>
            </a:r>
            <a:pPr algn="l" indent="0" marL="0">
              <a:lnSpc>
                <a:spcPct val="115000"/>
              </a:lnSpc>
              <a:buNone/>
            </a:pPr>
            <a:r>
              <a:rPr lang="en-US" sz="8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Звучные окончания слов помогают запомнить загадку. Когда строки рифмуются, ответ хочется искать быстрее, а сам текст звучит особенно весело.
</a:t>
            </a:r>
            <a:endParaRPr lang="en-US" sz="981" dirty="0"/>
          </a:p>
        </p:txBody>
      </p:sp>
      <p:sp>
        <p:nvSpPr>
          <p:cNvPr id="15" name="Text 4"/>
          <p:cNvSpPr txBox="1"/>
          <p:nvPr/>
        </p:nvSpPr>
        <p:spPr>
          <a:xfrm>
            <a:off x="6693988" y="2687164"/>
            <a:ext cx="1999200" cy="98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Повторы
</a:t>
            </a:r>
            <a:pPr algn="l" indent="0" marL="0">
              <a:lnSpc>
                <a:spcPct val="115000"/>
              </a:lnSpc>
              <a:buNone/>
            </a:pPr>
            <a:r>
              <a:rPr lang="en-US" sz="8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Повторы и уменьшительные слова делают загадку живой и доброй. Они создают лёгкую интонацию и помогают детям лучше удерживать текст в памяти.
</a:t>
            </a:r>
            <a:endParaRPr lang="en-US" sz="981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8760" y="1561900"/>
            <a:ext cx="7906481" cy="3101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8784000" cy="44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разгадать загадку шаг за шагом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696900"/>
            <a:ext cx="87165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действий помогает выделить подсказки и проверить ответ по смыслу.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362775"/>
            <a:ext cx="6920400" cy="61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Загадки о животных
</a:t>
            </a:r>
            <a:endParaRPr lang="en-US" sz="2800" dirty="0"/>
          </a:p>
        </p:txBody>
      </p:sp>
      <p:sp>
        <p:nvSpPr>
          <p:cNvPr id="9" name="Text 1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714200" y="1638567"/>
            <a:ext cx="1889100" cy="10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— повадки
</a:t>
            </a:r>
            <a:pPr algn="l" indent="0" marL="0">
              <a:lnSpc>
                <a:spcPct val="115000"/>
              </a:lnSpc>
              <a:buNone/>
            </a:pPr>
            <a:r>
              <a:rPr lang="en-US" sz="101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таких загадках сразу замечают движения животного: скачет, крадётся, рычит, прячется или грызёт. Это помогает сузить круг ответов.
</a:t>
            </a:r>
            <a:endParaRPr lang="en-US" sz="1107" dirty="0"/>
          </a:p>
        </p:txBody>
      </p:sp>
      <p:sp>
        <p:nvSpPr>
          <p:cNvPr id="11" name="Text 3"/>
          <p:cNvSpPr txBox="1"/>
          <p:nvPr/>
        </p:nvSpPr>
        <p:spPr>
          <a:xfrm>
            <a:off x="3560200" y="1805092"/>
            <a:ext cx="1889100" cy="10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4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— внешность
</a:t>
            </a:r>
            <a:pPr algn="l" indent="0" marL="0">
              <a:lnSpc>
                <a:spcPct val="115000"/>
              </a:lnSpc>
              <a:buNone/>
            </a:pPr>
            <a:r>
              <a:rPr lang="en-US" sz="104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Дальше обращают внимание на уши, хвост, лапы, шерсть и домик. Сравнения делают образ смешнее и точнее одновременно.
</a:t>
            </a:r>
            <a:endParaRPr lang="en-US" sz="1143" dirty="0"/>
          </a:p>
        </p:txBody>
      </p:sp>
      <p:sp>
        <p:nvSpPr>
          <p:cNvPr id="12" name="Text 4"/>
          <p:cNvSpPr txBox="1"/>
          <p:nvPr/>
        </p:nvSpPr>
        <p:spPr>
          <a:xfrm>
            <a:off x="6406200" y="1872517"/>
            <a:ext cx="1889100" cy="10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конце — знакомый зверь
</a:t>
            </a:r>
            <a:pPr algn="l" indent="0" marL="0">
              <a:lnSpc>
                <a:spcPct val="115000"/>
              </a:lnSpc>
              <a:buNone/>
            </a:pPr>
            <a:r>
              <a:rPr lang="en-US" sz="103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3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ответом становится хорошо известное детям животное: заяц, лиса, медведь, кошка, белка или ёж.
</a:t>
            </a:r>
            <a:endParaRPr lang="en-US" sz="1129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21197" y="808175"/>
            <a:ext cx="3704855" cy="3767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401275"/>
            <a:ext cx="6025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Загадки о природе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507125" y="1720325"/>
            <a:ext cx="3706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Загадки о природе рассказывают о дожде, снеге, ветре, радуге и солнце. В них особенно важны действия: льётся, кружится, тает, дует, сверкает. Именно по ним легко узнать явление.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07125" y="2895075"/>
            <a:ext cx="3706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загадки помогают увидеть красоту неба, облаков и смены времён года. В них часто слышится движение, поэтому образ получается живым, ярким и очень понятным детям.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86594" y="1962684"/>
            <a:ext cx="455963" cy="521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56897" y="2184339"/>
            <a:ext cx="521100" cy="5211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379177" y="3346045"/>
            <a:ext cx="521100" cy="5211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221408" y="3446120"/>
            <a:ext cx="455963" cy="5211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80000" y="362775"/>
            <a:ext cx="6920400" cy="61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Загадки о вещах вокруг нас
</a:t>
            </a:r>
            <a:endParaRPr lang="en-US" sz="2800" dirty="0"/>
          </a:p>
        </p:txBody>
      </p:sp>
      <p:sp>
        <p:nvSpPr>
          <p:cNvPr id="10" name="Text 1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2113584" y="1713798"/>
            <a:ext cx="2059200" cy="101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Книга
</a:t>
            </a:r>
            <a:pPr algn="l" indent="0" marL="0">
              <a:lnSpc>
                <a:spcPct val="115000"/>
              </a:lnSpc>
              <a:buNone/>
            </a:pPr>
            <a:r>
              <a:rPr lang="en-US" sz="92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загадках книга может «хранить знания» и «открывать мир». Такие подсказки связаны со школьной жизнью и знакомы каждому ученику.
</a:t>
            </a:r>
            <a:endParaRPr lang="en-US" sz="1011" dirty="0"/>
          </a:p>
        </p:txBody>
      </p:sp>
      <p:sp>
        <p:nvSpPr>
          <p:cNvPr id="12" name="Text 3"/>
          <p:cNvSpPr txBox="1"/>
          <p:nvPr/>
        </p:nvSpPr>
        <p:spPr>
          <a:xfrm>
            <a:off x="5516456" y="1935454"/>
            <a:ext cx="2059200" cy="101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Часы
</a:t>
            </a:r>
            <a:pPr algn="l" indent="0" marL="0">
              <a:lnSpc>
                <a:spcPct val="115000"/>
              </a:lnSpc>
              <a:buNone/>
            </a:pPr>
            <a:r>
              <a:rPr lang="en-US" sz="92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Часы часто показывают время, идут без ног и не устают. По такому описанию дети легко узнают предмет, который помогает не опоздать.
</a:t>
            </a:r>
            <a:endParaRPr lang="en-US" sz="1011" dirty="0"/>
          </a:p>
        </p:txBody>
      </p:sp>
      <p:sp>
        <p:nvSpPr>
          <p:cNvPr id="13" name="Text 4"/>
          <p:cNvSpPr txBox="1"/>
          <p:nvPr/>
        </p:nvSpPr>
        <p:spPr>
          <a:xfrm>
            <a:off x="2038736" y="3097159"/>
            <a:ext cx="2059200" cy="101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Карандаш
</a:t>
            </a:r>
            <a:pPr algn="l" indent="0" marL="0">
              <a:lnSpc>
                <a:spcPct val="115000"/>
              </a:lnSpc>
              <a:buNone/>
            </a:pPr>
            <a:r>
              <a:rPr lang="en-US" sz="92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Карандаш пишет, рисует и оставляет след на бумаге. В загадках его могут описать как тонкого помощника для уроков и творчества.
</a:t>
            </a:r>
            <a:endParaRPr lang="en-US" sz="1011" dirty="0"/>
          </a:p>
        </p:txBody>
      </p:sp>
      <p:sp>
        <p:nvSpPr>
          <p:cNvPr id="14" name="Text 5"/>
          <p:cNvSpPr txBox="1"/>
          <p:nvPr/>
        </p:nvSpPr>
        <p:spPr>
          <a:xfrm>
            <a:off x="5848398" y="3197234"/>
            <a:ext cx="2059200" cy="101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Стул
</a:t>
            </a:r>
            <a:pPr algn="l" indent="0" marL="0">
              <a:lnSpc>
                <a:spcPct val="115000"/>
              </a:lnSpc>
              <a:buNone/>
            </a:pPr>
            <a:r>
              <a:rPr lang="en-US" sz="92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Стул помогает сидеть, стоит на четырёх ножках и ждёт своего хозяина. Это обычный предмет, но в загадке он звучит почти как герой.
</a:t>
            </a:r>
            <a:endParaRPr lang="en-US" sz="1011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362775"/>
            <a:ext cx="6699300" cy="61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8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Загадки-обманки и смешные ловушки
</a:t>
            </a:r>
            <a:endParaRPr lang="en-US" sz="2784" dirty="0"/>
          </a:p>
        </p:txBody>
      </p:sp>
      <p:sp>
        <p:nvSpPr>
          <p:cNvPr id="7" name="Text 1"/>
          <p:cNvSpPr txBox="1"/>
          <p:nvPr/>
        </p:nvSpPr>
        <p:spPr>
          <a:xfrm>
            <a:off x="2980188" y="1401975"/>
            <a:ext cx="3726300" cy="90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загадке-обманке ответ сначала кажется самым очевидным. Но одна маленькая деталь меняет смысл, и привычный вариант уже не подходит.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2980188" y="2564650"/>
            <a:ext cx="3726300" cy="90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загадки специально вводят в лёгкое заблуждение. Они учат не спешить, а внимательно читать каждое слово и проверять все подсказки.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2980188" y="3727325"/>
            <a:ext cx="3726300" cy="90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ученик улыбается, но всё же находит точный ответ, значит, ловушка сработала как надо. Внимательность здесь важнее быстрого догадливого ответа.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738525" y="1225025"/>
            <a:ext cx="4225500" cy="136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9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
</a:t>
            </a:r>
            <a:endParaRPr lang="en-US" sz="9600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2066350"/>
            <a:ext cx="3317400" cy="101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Четыре ярких образа в одной загадке уже создают игру: читатель ищет сходство по форме, цвету, блеску или движению.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180000" y="3802400"/>
            <a:ext cx="3453900" cy="22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из учебного материала к теме «Загадки»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5069425" y="2691751"/>
            <a:ext cx="3563700" cy="12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19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образных сравнения помогают увидеть предмет по-новому и быстрее заметить его признаки.
</a:t>
            </a:r>
            <a:endParaRPr lang="en-US" sz="2196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21197" y="808175"/>
            <a:ext cx="3704855" cy="3767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401275"/>
            <a:ext cx="51309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Загадки в играх, сказках и семейном кругу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507125" y="1720325"/>
            <a:ext cx="3706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Загадка легко становится частью весёлой игры: её загадывают по очереди, слушают внимательно и радуются, когда ответ найден быстро и верно.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507125" y="2895075"/>
            <a:ext cx="3706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семье и в сказках загадка помогает всем собраться вместе, поговорить и посмеяться. Она делает ожидание ответа интересным и немного волшебным.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8760" y="1561900"/>
            <a:ext cx="7906481" cy="3101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8784000" cy="44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создаётся хорошая загадка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696900"/>
            <a:ext cx="87165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показывает, как из скрытого предмета рождается короткий и понятный текст с неожиданной разгадкой.
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362775"/>
            <a:ext cx="6699300" cy="61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Чему загадки учат второклассника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1827929"/>
            <a:ext cx="1705800" cy="204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Загадки пополняют словарь: дети узнают новые слова, учатся понимать их смысл и замечать, как одно точное слово может подсказать правильный ответ.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2133100" y="1827929"/>
            <a:ext cx="1705800" cy="204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тренируют внимание и память. Чтобы разгадать загадку, нужно удержать в голове несколько признаков и сравнить их между собой без спешки.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4086200" y="1827929"/>
            <a:ext cx="1705800" cy="204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Загадки учат сравнивать предметы и находить общее и различное. Это помогает лучше понимать тексты и увереннее отвечать на уроке.
</a:t>
            </a:r>
            <a:endParaRPr lang="en-US" sz="1100" dirty="0"/>
          </a:p>
        </p:txBody>
      </p:sp>
      <p:sp>
        <p:nvSpPr>
          <p:cNvPr id="10" name="Text 5"/>
          <p:cNvSpPr txBox="1"/>
          <p:nvPr/>
        </p:nvSpPr>
        <p:spPr>
          <a:xfrm>
            <a:off x="6039300" y="1827929"/>
            <a:ext cx="1705800" cy="204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развивают выразительное чтение и вкус к слову. Когда ответ найден, ребёнок чувствует радость открытия и интерес к следующей загадке.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1132" y="914025"/>
            <a:ext cx="3663136" cy="3887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302950"/>
            <a:ext cx="8098500" cy="56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придумать свою загадку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240325" y="1250800"/>
            <a:ext cx="3706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Выбери знакомый предмет и назови его признаки: цвет, форму, звук или действие. Возьми только те детали, которые легко узнать, но не сразу назвать предмет.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240325" y="2425550"/>
            <a:ext cx="3706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Замени прямое название намёком, сравнением или шуткой. Затем проверь текст: он должен звучать коротко, ясно и немного загадочно, чтобы захотелось отгадать.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8760" y="1561900"/>
            <a:ext cx="7906481" cy="3101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8784000" cy="44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от подсказки к ответу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696900"/>
            <a:ext cx="87165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читатель шаг за шагом находит разгадку, опираясь на признаки предмета.
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19766" y="1596471"/>
            <a:ext cx="505800" cy="5058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929721" y="3129007"/>
            <a:ext cx="505800" cy="5058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452137" y="1657126"/>
            <a:ext cx="559500" cy="497333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847028" y="3117266"/>
            <a:ext cx="505800" cy="5058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180000" y="362775"/>
            <a:ext cx="6920400" cy="61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Загадки у разных народов
</a:t>
            </a:r>
            <a:endParaRPr lang="en-US" sz="2800" dirty="0"/>
          </a:p>
        </p:txBody>
      </p:sp>
      <p:sp>
        <p:nvSpPr>
          <p:cNvPr id="14" name="Text 1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15" name="Text 2"/>
          <p:cNvSpPr txBox="1"/>
          <p:nvPr/>
        </p:nvSpPr>
        <p:spPr>
          <a:xfrm>
            <a:off x="2328167" y="1354867"/>
            <a:ext cx="1999200" cy="98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 солнце и свете
</a:t>
            </a:r>
            <a:pPr algn="l" indent="0" marL="0">
              <a:lnSpc>
                <a:spcPct val="115000"/>
              </a:lnSpc>
              <a:buNone/>
            </a:pPr>
            <a:r>
              <a:rPr lang="en-US" sz="89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многих странах загадки рассказывают о солнце, свете и тепле. Образы могут быть разными, но в них всегда чувствуется радость нового дня и удивление перед небом.
</a:t>
            </a:r>
            <a:endParaRPr lang="en-US" sz="974" dirty="0"/>
          </a:p>
        </p:txBody>
      </p:sp>
      <p:sp>
        <p:nvSpPr>
          <p:cNvPr id="16" name="Text 3"/>
          <p:cNvSpPr txBox="1"/>
          <p:nvPr/>
        </p:nvSpPr>
        <p:spPr>
          <a:xfrm>
            <a:off x="3038122" y="2887403"/>
            <a:ext cx="1999200" cy="98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 хлебе и доме
</a:t>
            </a:r>
            <a:pPr algn="l" indent="0" marL="0">
              <a:lnSpc>
                <a:spcPct val="115000"/>
              </a:lnSpc>
              <a:buNone/>
            </a:pPr>
            <a:r>
              <a:rPr lang="en-US" sz="8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многих традициях есть загадки о хлебе, огне и доме. Они напоминают, что самые важные вещи рядом с человеком часто описываются простыми, тёплыми словами.
</a:t>
            </a:r>
            <a:endParaRPr lang="en-US" sz="981" dirty="0"/>
          </a:p>
        </p:txBody>
      </p:sp>
      <p:sp>
        <p:nvSpPr>
          <p:cNvPr id="17" name="Text 4"/>
          <p:cNvSpPr txBox="1"/>
          <p:nvPr/>
        </p:nvSpPr>
        <p:spPr>
          <a:xfrm>
            <a:off x="6587388" y="1411289"/>
            <a:ext cx="1999200" cy="98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 воде и погоде
</a:t>
            </a:r>
            <a:pPr algn="l" indent="0" marL="0">
              <a:lnSpc>
                <a:spcPct val="115000"/>
              </a:lnSpc>
              <a:buNone/>
            </a:pPr>
            <a:r>
              <a:rPr lang="en-US" sz="8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разных народов часто загадывают дождь, снег, туман и ветер. Такие загадки помогают замечать, как вода и воздух меняются и двигаются вокруг нас каждый день.
</a:t>
            </a:r>
            <a:endParaRPr lang="en-US" sz="981" dirty="0"/>
          </a:p>
        </p:txBody>
      </p:sp>
      <p:sp>
        <p:nvSpPr>
          <p:cNvPr id="18" name="Text 5"/>
          <p:cNvSpPr txBox="1"/>
          <p:nvPr/>
        </p:nvSpPr>
        <p:spPr>
          <a:xfrm>
            <a:off x="6955429" y="2875662"/>
            <a:ext cx="1999200" cy="98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 животных и природе
</a:t>
            </a:r>
            <a:pPr algn="l" indent="0" marL="0">
              <a:lnSpc>
                <a:spcPct val="115000"/>
              </a:lnSpc>
              <a:buNone/>
            </a:pPr>
            <a:r>
              <a:rPr lang="en-US" sz="8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Загадки о животных встречаются везде: про птиц, зверей и насекомых. Меняются названия и сравнения, но любопытство, наблюдательность и улыбка остаются одинаковыми.
</a:t>
            </a:r>
            <a:endParaRPr lang="en-US" sz="981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06277" y="1400850"/>
            <a:ext cx="3309347" cy="3351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401275"/>
            <a:ext cx="62373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делает загадку хорошей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326800" y="1764375"/>
            <a:ext cx="3803100" cy="91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Точные подсказки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Хорошая загадка даёт верные признаки, по которым можно догадаться о предмете. Она не обманывает, а только немного прячет ответ за образными словами.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326800" y="2892825"/>
            <a:ext cx="3803100" cy="91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Короткая и честная игра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текст слишком длинный или слишком запутанный, игра теряет веселье. Лучшие загадки звучат легко, но всё же заставляют подумать перед ответом.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362775"/>
            <a:ext cx="6699300" cy="61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Слова, которые часто помогают в загадках
</a:t>
            </a:r>
            <a:endParaRPr lang="en-US" sz="2704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1356600"/>
            <a:ext cx="2235900" cy="19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вроде «похож», «спрятан» и «как будто» сразу подсказывают, что нужно искать сравнение. Они помогают читателю не спешить и внимательно слушать текст.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2738737" y="1356600"/>
            <a:ext cx="2235900" cy="19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Глаголы «светит», «бежит», «шуршит», «блестит» показывают действие предмета. По ним легче узнать, что это может быть: лампа, ветер, бумага или другой знакомый предмет.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5297475" y="1356600"/>
            <a:ext cx="2235900" cy="19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«круглый», «колючий», «пушистый», «быстрый» описывают признаки предмета. Чем точнее читатель замечает такие слова, тем быстрее находит правильный ответ.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928100" y="978525"/>
            <a:ext cx="5287800" cy="236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Загадки — это маленькое чудо в словах
</a:t>
            </a:r>
            <a:pPr algn="ctr" indent="0" marL="0">
              <a:lnSpc>
                <a:spcPct val="90000"/>
              </a:lnSpc>
              <a:buNone/>
            </a:pPr>
            <a:r>
              <a:rPr lang="en-US" sz="3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Загадки учат замечать подробности, слушать слово и радоваться точному ответу. В них есть игра, ум и улыбка, поэтому разгадывать их всегда интересно.
</a:t>
            </a:r>
            <a:endParaRPr lang="en-US" sz="37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2026-05-24T05:36:39Z</dcterms:created>
  <dcterms:modified xsi:type="dcterms:W3CDTF">2026-05-24T05:36:39Z</dcterms:modified>
</cp:coreProperties>
</file>