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00" y="1151600"/>
            <a:ext cx="82185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политическая карта мира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539900" y="3176275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показывает не только страны, но и баланс сил.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что она показывает и как меняется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отражает государства, столицы, границы, зависимые территории и спорные зоны. Она складывается под влиянием войн, договоров, деколонизации и интеграции, а её современный облик в основном сформировался в XX–XXI веках.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 основной элемент политической карты
</a:t>
            </a:r>
            <a:endParaRPr lang="en-US" sz="2331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считается основным элементом политической карты, когда имеет суверенитет, постоянное население, определённую территорию и систему власти, способную принимать решения от имени страны.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государства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особенно важны столицы, государственные границы, а также административные центры: именно они помогают понять, как устроено управление территорией и где сосредоточена политическая власть.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карте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власть в большей степени сосредоточена в едином центре. К таким странам относятся, например, Франция и Япония, где административная система построена относительно единообразно.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страны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Федеративные государства объединяют несколько субъектов с определённой самостоятельностью. К ним относятся Россия, США, Германия и Индия, где устройство территории связано с масштабом и разнообразием страны.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
</a:t>
            </a:r>
            <a:endParaRPr lang="en-US" sz="11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мира по площади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территория часто означает более сложное управление, большие транспортные расстояния и заметное разнообразие природных условий.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уверенно лидирует по площади; остальные страны первой шестёрки тоже относятся к крупнейшим мировым державам по территории.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Factbook, 2024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политических образований по международному статусу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различать уровень суверенитета, степень самоуправления и характер международного признания территорий.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политические образования обладают одинаковым статусом: различия между суверенитетом, признанием и автономией определяют их место на карте мира.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политико-географическая классификация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 меняется политическая карта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политической географии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 и их значение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бывают сухопутными, морскими и воздушными. Каждая из них по-разному регулирует передвижение людей, контроль пространства и доступ к природным ресурсам.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границ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границы закрепляются международными договорами и нормами права. Это делает их не только географической линией, но и юридически значимым рубежом между государствами.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по-разному трактуют историю или право, возникают спорные территории. Такие зоны часто становятся источником длительных переговоров, напряжённости и дипломатических конфликтов.
</a:t>
            </a:r>
            <a:endParaRPr lang="en-US" sz="896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участки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 и эксклавы усложняют транспортные связи, администрирование и безопасность. Их положение особенно хорошо видно на политической карте с чёткой линией раздела.
</a:t>
            </a:r>
            <a:endParaRPr lang="en-US" sz="900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 и эксклавы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современных государствах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мире преобладают две основные формы правления — республика и монархия. Они различаются способом формирования высшей власти и её отношением к населению.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и монархии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Великобритании, Швеции, Японии, Испании и Нидерландах монарх сохраняет символическую роль, а реальные государственные решения принимаются конституционными институтами.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монархии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США, Франции, Германии, Индии и Италии власть строится на выборах и представительстве. При этом полномочия президента и парламента распределены по-разному.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Президентские и парламентские республики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влияет на политическую культуру, символику государства и порядок принятия решений, а значит, помогает понять, как именно устроена власть в стране.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по регионам мира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распределение государств связано не только с площадью материков, но и с историей колонизации, распада империй и особенностями расселения народов.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государств сосредоточено в Африке и Азии; Океания выделяется минимальным числом стран из-за островной структуры региона.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общепринятые географические классификации, 2024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563" y="1080000"/>
            <a:ext cx="4923074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региональные интеграционные объединения
</a:t>
            </a:r>
            <a:endParaRPr lang="en-US" sz="2321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помогают странам согласовывать экономическую и политическую политику, снижать барьеры и усиливать взаимозависимость.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отличается наибольшей глубиной интеграции, а остальные объединения показывают разные уровни экономического и политического сближения.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международных организаций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300" y="1369700"/>
            <a:ext cx="189000" cy="18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75" y="2144074"/>
            <a:ext cx="236250" cy="18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75" y="2918468"/>
            <a:ext cx="236250" cy="18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300" y="3692861"/>
            <a:ext cx="189000" cy="18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300" y="4435625"/>
            <a:ext cx="189000" cy="18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и непризнанные образования
</a:t>
            </a:r>
            <a:endParaRPr lang="en-US" sz="2612" dirty="0"/>
          </a:p>
        </p:txBody>
      </p:sp>
      <p:sp>
        <p:nvSpPr>
          <p:cNvPr id="10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52550" y="1225443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претензии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нередко начинается там, где разные государства опираются на собственную историческую память, договоры и карты. Из-за этого один и тот же участок территории может трактоваться как законная часть разных стран.
</a:t>
            </a:r>
            <a:endParaRPr lang="en-US" sz="799" dirty="0"/>
          </a:p>
        </p:txBody>
      </p:sp>
      <p:sp>
        <p:nvSpPr>
          <p:cNvPr id="12" name="Text 3"/>
          <p:cNvSpPr txBox="1"/>
          <p:nvPr/>
        </p:nvSpPr>
        <p:spPr>
          <a:xfrm>
            <a:off x="752550" y="1999831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спорных территориях проживают группы с различной идентичностью и политическими ориентирами. Различия в языке, религии и самоопределении усиливают требования автономии, независимости или присоединения к соседнему государству.
</a:t>
            </a:r>
            <a:endParaRPr lang="en-US" sz="799" dirty="0"/>
          </a:p>
        </p:txBody>
      </p:sp>
      <p:sp>
        <p:nvSpPr>
          <p:cNvPr id="13" name="Text 4"/>
          <p:cNvSpPr txBox="1"/>
          <p:nvPr/>
        </p:nvSpPr>
        <p:spPr>
          <a:xfrm>
            <a:off x="752550" y="2774225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неясность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образования часто существуют в ситуации, когда фактический контроль не совпадает с международно-правовым признанием. Это создаёт сложный правовой статус и затрудняет дипломатические отношения.
</a:t>
            </a:r>
            <a:endParaRPr lang="en-US" sz="799" dirty="0"/>
          </a:p>
        </p:txBody>
      </p:sp>
      <p:sp>
        <p:nvSpPr>
          <p:cNvPr id="14" name="Text 5"/>
          <p:cNvSpPr txBox="1"/>
          <p:nvPr/>
        </p:nvSpPr>
        <p:spPr>
          <a:xfrm>
            <a:off x="752550" y="3548619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 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становятся источником длительных переговоров, санкций и политического давления. Вокруг них формируются замороженные конфликты, которые могут сохраняться десятилетиями без окончательного решения.
</a:t>
            </a:r>
            <a:endParaRPr lang="en-US" sz="799" dirty="0"/>
          </a:p>
        </p:txBody>
      </p:sp>
      <p:sp>
        <p:nvSpPr>
          <p:cNvPr id="15" name="Text 6"/>
          <p:cNvSpPr txBox="1"/>
          <p:nvPr/>
        </p:nvSpPr>
        <p:spPr>
          <a:xfrm>
            <a:off x="752550" y="4291383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резонанс
</a:t>
            </a:r>
            <a:pPr algn="l" indent="0" marL="0">
              <a:lnSpc>
                <a:spcPct val="115000"/>
              </a:lnSpc>
              <a:buNone/>
            </a:pPr>
            <a:r>
              <a:rPr lang="en-US" sz="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Кашмир, Западная Сахара, Тайвань, Северный Кипр и Косово известны далеко за пределами своих регионов. Их статус влияет на международную повестку и отношения между крупными державами.
</a:t>
            </a:r>
            <a:endParaRPr lang="en-US" sz="8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изменения политической карты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военные, политические и демографические процессы последовательно меняют государственные границы и статус территорий.
</a:t>
            </a:r>
            <a:endParaRPr lang="en-US" sz="13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XX века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старт Азии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независимость начали получать территории, долго управлявшиеся метрополиями из Европы. Индия в 1947 году стала символом перемен, показав, что колониальная система может уступить место суверенным государствам и собственным моделям развития.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эпоху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1960-е годы карта Африки изменилась особенно быстро: десятки стран получили самостоятельность почти одновременно. Этот период не случайно называют «годом Африки» — он обозначил масштабный переход от колониального контроля к национальному государству.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затронула владения Великобритании, Франции, Бельгии и Португалии, но не ограничилась формальным провозглашением независимости. Новым государствам пришлось выстраивать границы, институты власти и внешнюю политику в условиях сложного исторического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в XX–XXI веках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скачки связаны не с одним событием, а с несколькими волнами политических перемен, особенно в Африке и после распада социалистических федераций.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основное расширение произошло во второй половине XX века, а затем рост замедлился и стабилизировался.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общепринятая историко-политическая периодизация; ориентировочные значения по годам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и их особенности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занимают крошечные площади, поэтому их границы легко охватить на карте. При этом они сохраняют полноценные институты власти и международную субъектность, сопоставимую с крупными странами.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малая территория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скромные размеры, Ватикан, Монако, Сан-Марино, Андорра и Лихтенштейн хорошо известны во всём мире. Их статус часто привлекает внимание туристов, дипломатов и исследователей политики.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выше размера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таких государств нередко строится на туризме, финансовых услугах и выгодном правовом режиме. Ограниченность ресурсов заставляет их искать узкие, но устойчивые ниши в мировой экономике.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экономика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часто пользуются особыми международно-правовыми условиями, которые помогают им сохранять самостоятельность. Для них особенно важны договоры, внешняя безопасность и баланс между открытостью и суверенитетом.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населению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примерное место стран по численности населения и помогает увидеть, как демография влияет на международное значение государства.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задают мировой демографический масштаб, а крупнейшие страны Азии и Африки усиливают влияние регионов на экономику и политику.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470" y="1878641"/>
            <a:ext cx="154200" cy="137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00" y="1878641"/>
            <a:ext cx="154200" cy="13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0240" y="1878641"/>
            <a:ext cx="154200" cy="137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000" y="1870074"/>
            <a:ext cx="154200" cy="15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2594704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ключевые морские коридоры транспортируются нефть и газ, а также сырьё для промышленности. Любые ограничения на таких направлениях быстро отражаются на ценах, снабжении и международных отношениях.
</a:t>
            </a:r>
            <a:endParaRPr lang="en-US" sz="1032" dirty="0"/>
          </a:p>
        </p:txBody>
      </p:sp>
      <p:sp>
        <p:nvSpPr>
          <p:cNvPr id="13" name="Text 2"/>
          <p:cNvSpPr txBox="1"/>
          <p:nvPr/>
        </p:nvSpPr>
        <p:spPr>
          <a:xfrm>
            <a:off x="37992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связывают производителей, порты и рынки сбыта. Через них проходит большая часть мировой торговли, поэтому контроль над проливами и каналами напрямую влияет на стоимость перевозок и устойчивость поставок.
</a:t>
            </a:r>
            <a:endParaRPr lang="en-US" sz="1025" dirty="0"/>
          </a:p>
        </p:txBody>
      </p:sp>
      <p:sp>
        <p:nvSpPr>
          <p:cNvPr id="14" name="Text 3"/>
          <p:cNvSpPr txBox="1"/>
          <p:nvPr/>
        </p:nvSpPr>
        <p:spPr>
          <a:xfrm>
            <a:off x="480947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и Ормузский проливы, Суэцкий и Панамский каналы являются узлами глобальной логистики. Их значение определяется не только географией, но и способностью влиять на весь мировой грузооборот.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024237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 дают государствам доступ к шельфу, ресурсам и зонам безопасности. Поэтому споры о границах на море часто выходят за пределы права и превращаются в вопрос национальных интересов.
</a:t>
            </a:r>
            <a:endParaRPr lang="en-US" sz="107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 морские рубежи государств
</a:t>
            </a:r>
            <a:endParaRPr lang="en-US" sz="3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международного признания территорий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провозглашения независимости к де-юре признанию и участию в международной системе.
</a:t>
            </a:r>
            <a:endParaRPr lang="en-US" sz="13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центры силы современного мира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34778" y="1492530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сохраняют лидерство благодаря экономике, военной мощи, технологиям и сети союзов. Их влияние особенно заметно в финансах, безопасности и формировании международной повестки.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34796" y="1300525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глобальный узел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34778" y="2196142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усилил позиции через промышленность, внешнюю торговлю и крупные инфраструктурные проекты. Его вес определяется сочетанием экономического масштаба, технологических амбиций и долгосрочной стратегической политики.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634796" y="2004137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масштаб роста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34778" y="2899758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выступает не только как рынок, но и как модель наднационального сотрудничества. Его сила основана на общем регулировании, высокой взаимосвязанности экономик и дипломатическом влиянии.
</a:t>
            </a:r>
            <a:endParaRPr lang="en-US" sz="867" dirty="0"/>
          </a:p>
        </p:txBody>
      </p:sp>
      <p:sp>
        <p:nvSpPr>
          <p:cNvPr id="16" name="Text 7"/>
          <p:cNvSpPr txBox="1"/>
          <p:nvPr/>
        </p:nvSpPr>
        <p:spPr>
          <a:xfrm>
            <a:off x="634796" y="2707753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 интеграция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34778" y="3603387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опирается на военный и ресурсный потенциал, Индия — на демографию и быстрый экономический рост, а Япония — на технологии и промышленную мощь. Вместе они заметно влияют на баланс сил.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34796" y="3411382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Индия и Япония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634778" y="4307019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этих центров силы определяет не только конфликты, но и общие правила мировой экономики. От их решений зависят торговля, безопасность, технологические стандарты и устойчивость международных институтов.
</a:t>
            </a:r>
            <a:endParaRPr lang="en-US" sz="856" dirty="0"/>
          </a:p>
        </p:txBody>
      </p:sp>
      <p:sp>
        <p:nvSpPr>
          <p:cNvPr id="20" name="Text 11"/>
          <p:cNvSpPr txBox="1"/>
          <p:nvPr/>
        </p:nvSpPr>
        <p:spPr>
          <a:xfrm>
            <a:off x="634796" y="4115014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сотрудничество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система в движении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политическая карта не застывает: она меняется через конфликты, переговоры, признание и интеграцию. Именно поэтому изучение карты помогает понять не только границы, но и логику мировой политики.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2026-06-03T03:02:12Z</dcterms:created>
  <dcterms:modified xsi:type="dcterms:W3CDTF">2026-06-03T03:02:12Z</dcterms:modified>
</cp:coreProperties>
</file>