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дробь показывает часть целого.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делим пиццу, шоколадку, время и длину на равные части, чтобы точно назвать нужную долю целого. Именно так обычные дроби помогают в быту, учёбе и измерениях.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обыкновенная дробь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записывается в виде a/b. Такая запись показывает, что целое разделили на несколько равных частей, и мы берём только нужную часть.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a указывает, сколько частей взяли. Знаменатель b показывает, на сколько равных частей разделили целое; он не может быть равен нулю.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читают и сравнивают по смыслу записи. Примеры: 1/2, 2/3, 3/4, 5/8.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равные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дроби зависит от одинакового размера частей. Если куски разные, запись уже не показывает правильную долю целого.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частей взяли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можно принять за целое, то есть за 1. Если он разделён на 4 равные части и 3 из них закрашены, получается дробь 3/4.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круга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дробей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меньше 1: числитель в ней меньше знаменателя. Например, 2/5 и 3/7 показывают только часть целого.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не меньше 1: числитель больше или равен знаменателю. Примеры: 7/4 и 5/5.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соединяет целую и дробную части. Записи 1 3/4 и 2 1/5 часто встречаются в измерениях и задачах.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дробь из целого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целого предмета к записи дроби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часть целого закрашена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равного целого доля растёт, когда в записи меньше знаменатель и больше взятая часть.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здесь — 3/4, а самая маленькая — 1/4; сравнение удобно делать по одному целому.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наглядного сравнения дробей.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знаменателе сравнение сводится к числителю: чем он больше, тем больше дробь.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7 частей взято больше, чем 2 из тех же 7.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дробей при одинаковых знаменателях, курс математики 5–6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с одинаковым числителем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числители одинаковые, смотрят на знаменатель. У дроби с меньшим знаменателем части крупнее, поэтому сама дробь больше.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3/4 больше, чем 3/8: в обоих случаях взято по 3 части, но целое разделено по-разному.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сравнивают 2/5 и 2/7: больше 2/5, потому что одна часть в ней занимает большую долю целого.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дробей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какое правило помогает сравнить каждую пару дробей и почему вывод получается именно таким.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совпадает знаменатель, сравнивают числители; если совпадает числитель, сравнивают знаменатели.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сравнения дробей.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дроби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и знаменатель умножить или разделить на одно и то же ненулевое число, получится равная дробь с тем же значением, только в другой записи.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1/2 можно записать как 2/4 или 3/6, а 2/3 — как 4/6 и 6/9. Все эти дроби обозначают одну и ту же часть целого.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 упрощении записи, сравнении дробей и переходе к общему знаменателю. Главное правило: меняется форма, но не само значение дроби.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сокращать дроби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заменить дробь на равную, но более простую запись без изменения её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 общему знаменателю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 сложения дробей выбирают число, которое делится на оба знаменателя без остатка. Оно делает части целого одинаковыми по размеру.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Преобразовать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дробь заменяют равной, умножая числитель и знаменатель на нужное число. Так 1/3 превращается в 4/12, а 1/4 — в 3/12.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одинаковый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дроби удобно сравнивать, складывать или вычитать. Общий знаменатель устраняет путаницу и показывает части одного и того же целого.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дроби на диаграмме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разные записи могут обозначать одинаковую величину. Это помогает быстро замечать равенство дробей без вычислений.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или деление числителя и знаменателя на одно и то же число не меняет значение дроби.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примеры из темы «Обыкновенные дроби»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дробей с одинаковыми знаменателями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совпадают, дроби уже разделены на одинаковые части. Поэтому при сложении или вычитании изменяют только числители, а знаменатель оставляют без изменений.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2/7 + 3/7 = 5/7, потому что берут вместе две и три седьмых. В записи 6/9 − 2/9 = 4/9 из шести девятых убирают две девятых.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только при равных частях целого. Если знаменатели разные, сначала нужно привести дроби к общему знаменателю, иначе ответ будет неверным.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одну четвёртую числа, затем берут три такие части. Этот приём помогает решать задачи на длину, массу, время и деньги.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результат вычисления 3/4 от 20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из темы «Дробь от числа»: 3/4 от 20 = 15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 измерениях и на линейке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показывает часть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один сантиметр можно разделить на две, четыре или десять равных частей. Тогда появляются дроби 1/2, 1/4 и 1/10. Такие деления помогают точно отмечать длину отрезка и видеть, насколько он больше или меньше другой части.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тоже делится на доли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 удобно читать через дроби, когда нужно назвать половину часа или четверть часа. Равные деления циферблата делают отсчёт понятным, а запись дробью помогает связать время с реальной величиной, а не только с цифрами на часах.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9151" y="919100"/>
            <a:ext cx="466589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чаще всего ошибаются, и сразу проверить правильный способ действия.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вычислениями, а с неправильным пониманием равных частей и структуры дроби.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работы с обыкновенными дробями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где дроби особенно полезны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точно отмерить половину, треть или четверть порции. Это важно, когда нужно сохранить вкус и пропорции блюда.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длине, массе и расстоянии целого числа часто недостаточно. Дробь позволяет назвать точную часть величины и сделать запись аккуратной.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 часто описывают через половину или четверть часа. Дроби помогают быстрее понять, сколько времени прошло или осталось.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класс, команду или набор предметов дробь показывает, какая доля общего количества нужна. Это удобно в практических ситуациях.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делают деление точным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нужны, чтобы точно описывать часть целого, сравнивать доли и выполнять вычисления с равными частями. Они встречаются в учебе и в повседневной жизни.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2026-05-24T12:28:18Z</dcterms:created>
  <dcterms:modified xsi:type="dcterms:W3CDTF">2026-05-24T12:28:18Z</dcterms:modified>
</cp:coreProperties>
</file>