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 его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занимает около 71% поверхности Земли и объединяет океаны, моря, заливы и проливы.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нельзя понимать как набор отдельных «луж»: течения и круговорот воды связывают всё в одно целое. Он состоит из четырёх океанов и множества морей, заливов и проливов, влияя на погоду, климат и жизнь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Мировой океан изучают как единую систему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солёность означает, что в каждом литре воды растворено примерно 35 граммов солей.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непрерывная солёная водная оболочка Земли. Средняя солёность океанической воды составляет около 35‰, а средняя глубина превышает 3,5 км.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солёности океанической воды, используемые в школьных курсах географии (обобщённые данные)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109" y="1479875"/>
            <a:ext cx="2627882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Мирового океана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состоит из взаимосвязанных частей. Одна и та же вода может проходить через океаны, моря, заливы и проливы.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океана различаются формой и расположением, но вместе образуют единую взаимосвязанную систему воды.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определения океанов, морей, заливов и проливов (учебные материалы)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крупнейший океан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по масштабу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почти половину площади Мирового океана и поэтому считается самым большим из четырёх океанов. В его пределах находится Марианская впадина — среди наиболее глубоких мест Земли.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 острова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Океании расположено множество островов вулканического происхождения. На карте Тихого океана это хорошо видно: океан охватывает обширные пространства, связывая островные страны и маршруты мореплавания.
</a:t>
            </a:r>
            <a:endParaRPr lang="en-US" sz="17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простирается с севера на юг и сильно «вырезан» морями, заливами и островами. Такое строение делает береговую линию разнообразной и влияет на жизнь у побережий.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расположен между Европой и Африкой (на востоке) и Америкой (на западе). Поэтому многие страны связаны морскими маршрутами, проходящими именно через Атлантику.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 заметно меняют климат побережий: где-то становится мягче, а где-то — прохладнее. Таким образом, океан напрямую влияет на погоду и условия хозяйственной деятельности.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и его 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океанов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различия по средней глубине: самый глубокий — Тихий океан, а самый мелководный — Северный Ледовитый.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глубины связана с особенностями рельефа дна и распространением льда: в холодном арктическом бассейне воды прогреваются сильнее ограниченно.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справочные данные из географических атласов и учебников (сравнение средних глубин)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океан: тёплые воды и муссоны
</a:t>
            </a:r>
            <a:endParaRPr lang="en-US" sz="2953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Индийского океана находятся крупные порты и маршруты торговли. Благодаря удобным морским путям океан связывает страны Азии и Африки.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Индийского океана особенно характерны муссоны — сезонные ветры, которые меняют направление летом и зимой. Это отражается на погоде прибрежных районов и морских перевозках.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расположен в основном в тропических широтах, поэтому его воды большую часть года тёплые. Такая температура влияет на испарение и влажность воздуха вблизи берегов.
</a:t>
            </a:r>
            <a:endParaRPr lang="en-US" sz="15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— самый маленький и самый мелководный океан Земли. Большую часть года он покрыт льдами, поэтому воды остаются холодными даже летом.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увидеть особенности арктической природы: льдины и айсберги, а также животных, приспособленных к холоду. Например, белый медведь и тюлень встречаются в Арктике.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океана 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обмена водами: от общего океана до проливов и обратно в единую систему.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0925" y="1757750"/>
            <a:ext cx="337500" cy="30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Моря: окраинные и внутренние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442750" y="1612750"/>
            <a:ext cx="23103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Окраинные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Окраинные моря расположены у краёв океанов и обычно хорошо связаны с ними. Поэтому в них чаще бывают сильные обмены воды и соли, а условия жизни зависят от океанических течений, как в Беринговом море.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6000" y="1612750"/>
            <a:ext cx="23103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моря глубоко вдаются в сушу и сильнее отделены от океана. Из-за этого связь с открытыми водами слабее, а климат и солёность могут заметно отличаться, как у Средиземного моря.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3458" y="1479875"/>
            <a:ext cx="4031184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и проливы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глубоко вдаются в сушу, а проливы соединяют части морей и океанов. Их формы и расположение важны для морских путей и для обмена водами между различными районами.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формируют удобные участки у берегов, а проливы создают «перемычки» между акваториями: вместе они поддерживают обмен водами и транспортные связи.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(школьный курс, определения).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движения вод в океане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приливов, которые повторяются регулярно, течения и волны заметнее меняются по сезонам: ветер усиливается или ослабевает, а водные массы смещаются.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движения выполняют разные роли: волны переносят энергию у поверхности, течения — большие массы воды, приливы — ритмично перестраивают уровень воды.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и школьные учебники по океанографии (обобщённые принципы, диаграмма с условными долями).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показывает, сколько солей растворено в воде. Она выше в жарких районах из‑за сильного испарения и обычно ниже у полюсов и там, где в океан попадают пресные воды рек.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океанической воды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океанической воды распределяется неравномерно: с глубиной она обычно становится ниже, а при движении от экватора к полюсам уменьшается. Поэтому в разных районах жизнь приспособлена к разным условиям.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влияет на то, как вода смешивается и «держит» слои. Более холодная и солёная вода плотнее, поэтому может опускаться ниже, а тёплая — оставаться ближе к поверхности и тормозить перемешивание.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зависит от количества взвешенных частиц, планктона и взмучивания дна. В более мутных водах свет проникает слабее, значит, растениям на глубине труднее получать энергию для фотосинтеза.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и материковый склон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 устроено ступенчато. Шельф — это сравнительно мелководная часть у берегов, где глубины небольшие, а береговые процессы влияют на состав грунта. Далее начинается материковый склон с резкими уклонами.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Ложе океана и глубоководные желоба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располагается ложе океана — обширная равнинная область. Самые глубокие участки связаны с глубоководными желобами, где океаническая кора особенно сильно опускается. Это важно для изучения землетрясений.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океана для климата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переносят тепло и холод, поэтому климат побережий может заметно отличаться от климата материков на тех же широтах.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нагрев и медленное остывание океана сглаживают сезонные перепады: воздух над водой меняется постепенно, а не резко.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учебным материалам о тепловом режиме океана (график с условными значениями).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 обитает на дне: среди грунта и на поверхности пород живут разные виды животных и растений. Морские водоросли и фитопланктон участвуют в образовании кислорода, делая воду пригодной для жизни.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это мелкие организмы, которые дрейфуют в толще воды. Он служит основой многих пищевых цепей: им питаются более крупные обитатели, в том числе рыбы и некоторые киты.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 включает активных пловцов — рыб, кальмаров и морских млекопитающих. Они способны самостоятельно перемещаться на значительные расстояния в поисках пищи и подходящих условий температуры.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океана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деятельности человека в океане.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479875"/>
            <a:ext cx="3029742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океана и его охрана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сталкивается с разными угрозами, которые связаны с деятельностью человека. Для их снижения нужны конкретные действия: от уменьшения отходов до контроля промысла и совместных природоохранных мер.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проблемы имеют разные причины, но меры часто дополняют друг друга: уменьшение загрязнений снижает риск для животных, а регулирование промысла и охрана помогают восстановить экосистемы.
</a:t>
            </a:r>
            <a:endParaRPr lang="en-US" sz="109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положения школьных учебников по охране природы и морской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нужно беречь и изучать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состоит из океанов, морей, заливов и проливов, которые постоянно связаны между собой. Он поддерживает жизнь, влияет на климат, обеспечивает ресурсы и пути, поэтому его нужно охранять как единую систему.
</a:t>
            </a:r>
            <a:endParaRPr lang="en-US" sz="38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2026-05-12T22:32:59Z</dcterms:created>
  <dcterms:modified xsi:type="dcterms:W3CDTF">2026-05-12T22:32:59Z</dcterms:modified>
</cp:coreProperties>
</file>