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Ритмичная деятельность организма: как биологические часы управляют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Биоритмы помогают организму жить в согласии с днём и ночью.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ритмов изучает повторяющиеся процессы в организме и их значение для здоровья. Внутренние часы помогают нам спать, учиться, двигаться и восстанавливаться, а свет, питание и режим дня постоянно на них влияют.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организм живёт по ритму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биологических ритмов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длятся примерно сутки и повторяются каждый день. К ним относятся сон и бодрствование, изменения температуры тела, аппетита, внимания и общей работоспособности.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Ультрадианные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ритмы короче суток и повторяются несколько раз в течение дня. Примеры — смена фаз сна, отдельные циклы активности и короткие периоды снижения или подъёма работоспособности.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Инфрадианные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продолжительность больше суток, поэтому они заметны не каждый день. К таким ритмам относят сезонные изменения самочувствия и некоторые циклы развития организма.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меняются не только привычки, но и темпы развития. В разные возрастные периоды по-разному идут рост, созревание органов и формирование привычек поведения.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ритмов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помогают организму не тратить лишние силы, заранее готовиться к нагрузкам и быстрее приспосабливаться к изменениям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часы и роль света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 глаза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улавливает изменение освещённости и передаёт информацию в мозг. Так организм понимает, что наступает день или ночь, и подстраивает свои внутренние процессы.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ночью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темноте усиливается выработка мелатонина. Этот гормон помогает организму настроиться на сон, снижает уровень бодрости и поддерживает ночное восстановление.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утренний свет уменьшает выработку мелатонина и помогает проснуться. Поэтому прогулка или открытое окно утром часто улучшают самочувствие и концентрацию.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организм обычно работает активнее, поэтому легче учиться, двигаться и решать задачи. К вечеру естественно растёт потребность в отдыхе.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пульс и активность меняются согласованно: утром значения ниже, днём и вечером выше, а ночью снижаются.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теме; значения условные для наглядного сравнения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изменения показателей организма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требуется подросткам 14–15 лет в сутки.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сон помогает лучше запоминать материал, сохранять внимание на уроках и быстрее восстанавливаться после умственной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нормы сна для подростков; материалы школьного курса биологии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поддерживают ритмичную работу организма и помогают меньше уставать.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 сне, питании и отдыхе помогает внутренним часам работать стабильнее и уменьшает утомляемость.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биологии; обобщение по теме режима дня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 внутренняя устойчивость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движение помогает биоритмам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Разгоняет кровообращение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усиливает ток крови, поэтому мозг и мышцы быстрее получают кислород и питательные вещества. После короткой активности становится легче сосредоточиться и продолжить работу.
</a:t>
            </a:r>
            <a:endParaRPr lang="en-US" sz="1388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разминка после длительного сидения помогает снять сонливость. Она активизирует нервную систему и делает мышление более собранным, особенно во время учёбы.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помогает сердцу работать экономнее и выносливее. При этом улучшается общее самочувствие, а нагрузка переносится легче.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Улучшает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дыхание становится глубже и ритмичнее. Лёгкие получают больше нагрузки, а организм лучше снабжается кислородом в покое и при 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пробуждения к отдыху: дневной ритм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свет, активность и отдых меняют бодрость и утомление в течение суток.
</a:t>
            </a:r>
            <a:endParaRPr lang="en-US" sz="2769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923" y="1508125"/>
            <a:ext cx="2129203" cy="1984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348" y="1508125"/>
            <a:ext cx="2129203" cy="198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меняет темп вместе с нагрузкой
</a:t>
            </a:r>
            <a:pPr algn="ctr" indent="0" marL="0">
              <a:lnSpc>
                <a:spcPct val="100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идёт быстро, поднимается по лестнице или волнуется, сердце начинает сокращаться чаще. В покое его работа замедляется, чтобы организм тратил меньше энергии. Так сердечный ритм помогает подстраиваться под разные ситуации.
</a:t>
            </a:r>
            <a:endParaRPr lang="en-US" sz="919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подстраивают дыхание под потребности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бега или активной игры дыхание становится чаще и глубже. В лёгкие поступает больше кислорода, а углекислый газ быстрее выводится наружу. В покое дыхание становится спокойнее и равномернее, поддерживая внутреннее равновесие.
</a:t>
            </a:r>
            <a:endParaRPr lang="en-US" sz="898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сердце и лёгкие работают в ритме жизни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нагрузке сердцу приходится быстрее доставлять кислород к мышцам, поэтому пульс возрастает.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активность, тем сильнее учащается пульс: это нормальная реакция тренированного и здорового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усреднённые показатели для подростка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в покое и при различной нагрузке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ритмы и влияние времени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день сокращается, прогулок становится меньше, а двигательная активность у многих людей снижается. Чаще ощущаются сонливость и более быстрая утомляемость.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лето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больше, легче быть активным на улице, двигаться и соблюдать бодрый распорядок. Обычно улучшается настроение и возрастает общий уровень энергии.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Темнеет раньше, режим снова перестраивается, а организм постепенно адаптируется к уменьшению света и изменению привычной нагрузки.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встречаются в организме человека и в окружающем мире; они задают повторяющиеся изменения с разной продолжительностью.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процессов помогает живым системам согласовывать работу органов и приспосабливаться к условиям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ритмов у человека и в 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биологические ритмы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ложиться спать слишком поздно, внутренние часы сбиваются. Утром труднее проснуться, а днём чаще появляются вялость, сонливость и снижение работоспособности.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экран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 телефона или компьютера мешает организму вовремя перейти к ночному отдыху. Из-за этого засыпание может затянуться, а сон становится менее глубоким.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перерывы между приёмами пищи нарушают привычный ритм обмена веществ. Появляются слабость, раздражительность и трудности с концентрацией на уроках.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долго сидеть без движения, кровообращение замедляется, а бодрость падает. Короткая разминка помогает быстрее восстановить внимание и уменьшить усталость.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и недосып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часовых поясов и постоянный недостаток сна особенно сильно сбивают ритмы организма. После этого нужно больше времени, чтобы вернуть привычное самочувствие.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помогает внутренним часам работать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привычек в течение суток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923" y="1203854"/>
            <a:ext cx="2129203" cy="198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требует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легче слушать, запоминать и отвечать, когда организм выспался и получил питание вовремя. Часы на стене и учебники рядом напоминают: распорядок дня помогает держать темп без лишнего утомления.
</a:t>
            </a:r>
            <a:endParaRPr lang="en-US" sz="1218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восстановление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или обычная активность после уроков помогает снять напряжение и переключиться. На изображении спортивная форма подчёркивает, что движение, как и отдых, — часть здорового дня подростка.
</a:t>
            </a:r>
            <a:endParaRPr lang="en-US" sz="117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особенно важен режим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темнее вокруг, тем легче организму перейти к ночному восстановлению и спокойному сну.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вечером сдвигает естественный подъём мелатонина, поэтому засыпать становится сложнее.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физиологии сна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сон и выработка мелатонина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собственными ритмами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сон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 время отхода ко сну и пробуждения. Через несколько дней станет видно, хватает ли тебе отдыха и не сдвигается ли режим слишком поздно.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утомлением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часы, когда появляется сонливость, раздражительность или труднее сосредоточиться. Это помогает понять, в какие моменты нужен перерыв или смена занятия.
</a:t>
            </a:r>
            <a:endParaRPr lang="en-US" sz="1243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дни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 записи в учебные и выходные дни, чтобы заметить отличия. Это поможет сделать режим более ровным и не перегружать организм резкими изменениями.
</a:t>
            </a:r>
            <a:endParaRPr lang="en-US" sz="1166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наблюдениям можно подобрать свой личный распорядок: когда учиться, отдыхать, гулять и ложиться спать. Такой режим удобнее соблюдать каждый день.
</a:t>
            </a:r>
            <a:endParaRPr lang="en-US" sz="1247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 голод и энергию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Фиксируй, когда особенно хочется есть и когда появляется подъём сил. Так проще выбрать удобное время для завтрака, перекуса и наиболее сложных дел.
</a:t>
            </a:r>
            <a:endParaRPr lang="en-US" sz="12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привычками и самочувствием хорошо показывает, почему важно сохранять устойчивый распорядок дня.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устранять причины нарушений, организм быстрее восстанавливает ритм, а работоспособность и настроение становятся стабильнее.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ритмов и их последствия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дня — это забота о здоровье и успехе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сон, питание, движение и отдых идут по понятному распорядку, организм работает увереннее. Биологические ритмы помогают учиться, расти, восстанавливаться и чувствовать себя лучше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2026-06-01T12:34:45Z</dcterms:created>
  <dcterms:modified xsi:type="dcterms:W3CDTF">2026-06-01T12:34:45Z</dcterms:modified>
</cp:coreProperties>
</file>