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93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Новогодние приметы в стихотворении С. Городецкого
</a:t>
            </a:r>
            <a:pPr algn="l" indent="0" marL="0">
              <a:lnSpc>
                <a:spcPct val="90000"/>
              </a:lnSpc>
              <a:buNone/>
            </a:pPr>
            <a:r>
              <a:rPr lang="en-US" sz="183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8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мороз и вера в чудо встречают Новый год вместе.
</a:t>
            </a:r>
            <a:endParaRPr lang="en-US" sz="3933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Городецкий и его поэзия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Митрофанович Городецкий — русский поэт, который умел говорить просто и образно. Его стихи легко читать детям: в них много природы, народных мотивов и живых, запоминающихся картин.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верят в новогодние приметы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Новогодние приметы выросли из долгих зимних наблюдений. Люди замечали повторяющиеся знаки природы и старались понять, что они могут сказать о наступающем годе.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первый день года считался особенно важным. Отсюда и привычная поговорка: как встретишь Новый год, так его и проведешь. Она делала праздник еще значительнее.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приметы создают ощущение тайны и веселья. Они помогают ждать праздник не просто как дату, а как начало чего-то доброго, светлого и немного волшебного.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9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45600" y="197125"/>
            <a:ext cx="7852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детали в стихотворении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7410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снег и морозный вечер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8935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 на окне и праздничное ожидание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7410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пейзаж в стихотворении очень тихий и ясный. Белый снег, мороз и вечерняя тишина сразу создают ощущение особенного дня, когда все вокруг будто замирает.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8935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Узоры на окне и ожидание праздника напоминают, что природа тоже готовится к Новому году. Такие детали легко представить, поэтому стихотворение особенно близко детям.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мира соединяются в тексте — теплый дом и зимний пейзаж — и вместе создают чувство новогоднего ожидания.
</a:t>
            </a:r>
            <a:endParaRPr lang="en-US" sz="1762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дома и улицы помогает почувствовать, как обычный зимний вечер превращается в радостное предчувствие праздника.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стихотворению С. Городецкого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29617"/>
            <a:ext cx="220800" cy="196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38075" y="1479100"/>
            <a:ext cx="148650" cy="297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501579"/>
            <a:ext cx="220800" cy="25234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наблюдения и детский взгляд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радость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мудрость звучит без трудных слов. Поэтому младшему школьнику легко увидеть в ней не тайну взрослых, а веселую подсказку: впереди обязательно будет что-то хорошее.
</a:t>
            </a:r>
            <a:endParaRPr lang="en-US" sz="1097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ожидание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Детский взгляд соединяет улицу и дом. За окном — зима, а внутри — тепло, елка и ожидание чуда. Так примета становится понятной и очень близкой.
</a:t>
            </a:r>
            <a:endParaRPr lang="en-US" sz="1199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 как знак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 в стихотворении не пугает, а радует. Он подчеркивает зимнюю красоту и помогает почувствовать, что праздничное время уже совсем близко.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Снежная примета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Ребенок замечает снег и сразу связывает его с праздником. Простая деталь становится знаком, который обещает веселый Новый год и делает зиму особенно интересной.
</a:t>
            </a:r>
            <a:endParaRPr lang="en-US" sz="110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новогоднее настроение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из зимнего наблюдения возникает ожидание праздника и вера в добрый год.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природы в стихотворении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тексте не стоит в стороне. Мороз, снег и тишина словно участвуют в празднике и подсказывают: зима не просто холодная, она торжественная.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картины помогают почувствовать время ожидания. Когда вокруг бело и тихо, Новый год кажется еще ближе, а обычный вечер — необычным и полным смысла.
</a:t>
            </a:r>
            <a:endParaRPr lang="en-US" sz="1107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показывает природу как добрый знак. Она не пугает, а поддерживает радостное настроение и помогает увидеть в зимнем дне начало праздника.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в доме и за окном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дома царят тепло, елка и семейный уют. Здесь ждут подарков и готовятся к празднику, а каждый уголок будто шепчет: скоро Новый год.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окном совсем другое настроение: снег, мороз и тихий вечер. Ребенок смотрит на зимний мир снаружи и чувствует, что праздник уже подступает совсем близко.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3875" y="1513192"/>
            <a:ext cx="267600" cy="237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4325" y="1498325"/>
            <a:ext cx="267600" cy="26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99475" y="1498325"/>
            <a:ext cx="267600" cy="267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5100" y="1498325"/>
            <a:ext cx="267600" cy="267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передает стихотворение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70574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Легкое волнение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праздника всегда немного щекочет сердце. В стихотворении это волнение доброе и приятное, как когда уже слышно, что за дверью прячется сюрприз.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75790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Новогодние приметы в тексте обещают что-то хорошее. Поэтому стихотворение оставляет после себя спокойное, теплое чувство: год начнется удачно.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25430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Любопытство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интересно замечать, как из простых зимних деталей рождается примета. Стихотворение словно приглашает смотреть вокруг внимательнее и искать добрые знаки.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308675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звучит светло и празднично. Он передает ощущение, что впереди не обычный день, а веселое событие, которого хочется ждать с улыбкой.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образы, которые создают настроение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построено на простых и ясных словах: снег, мороз, свет, вечер, ожидание. Они сразу создают картину тихой зимы и приближающегося праздника.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использует яркие, легко представимые образы: белый снег, узоры на стекле, спокойный двор, праздничный дом. Благодаря этому читатель будто видит зимний вечер своими глазами.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нет сложных выражений, поэтому смысл быстро становится понятным второклассникам. Простая речь помогает сосредоточиться на настроении, а не на трудных словах.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зимних деталей и радостного ожидания делает стихотворение запоминающимся. Оно звучит как маленькая добрая история о том, как зима приносит праздник.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народной культурой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740675" y="181367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Новым годом приметы переходили из уст в уста в семье. Дети слушали взрослых и запоминали, что каждый знак может обещать хороший год.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40675" y="359162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Поэтическое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Городецкий берет этот народный взгляд на зиму и превращает его в мягкое стихотворение. Поэтому текст звучит близко к устной традиции и легко запоминается.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51150" y="9247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издавна замечали, как ведет себя природа зимой: снег, мороз, тишину и свет. Из таких наблюдений постепенно рождались приметы и добрые поверья.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51150" y="27026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Праздничное ожидание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елки приметы становились частью домашнего праздника. Они помогали всем вместе ждать Новый год и чувствовать, что впереди что-то светлое и радостное.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интонация в стихотворении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стихотворения мягкий и плавный, словно тихая напевная речь. Оно читается легко, а простые слова создают ощущение, что текст можно не только читать, но и спокойно рассказывать вслух.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Стих, похожий на зимнюю песенку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строках слышится домашний, теплый тон, знакомый по семейным зимним вечерам. Такая интонация напоминает разговор взрослых и детей, которые вместе обсуждают приметы и ждут праздник.
</a:t>
            </a:r>
            <a:endParaRPr lang="en-US" sz="990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будто разговор у елки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снега, света и новогоднего ожидания вызывают ассоциации со старыми открытками и русским зимним пейзажем. В них чувствуется традиция, уют и немного праздничной сказки.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Старинная открытка в словах
</a:t>
            </a:r>
            <a:endParaRPr lang="en-US" sz="137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стихотворение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внимательно смотреть на привычные зимние картины и замечать в них красоту. Даже снег, тишина и мороз в нем становятся частью праздничного чуда.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напоминает, что народные традиции помогают людям чувствовать связь друг с другом. Когда семья верит в добрый знак, ожидание Нового года становится теплее и радостнее.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воспитывает добрую надежду и интерес к окружающему миру. Ребенок понимает: если смотреть на зиму с вниманием, в обычном дне можно увидеть что-то светлое.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смысл новогодней приметы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стихотворению С. Городецкого: от зимнего знака к радостному ожиданию праздника.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подходит детям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Нового года близка каждому ребенку: это праздник, которого ждут с радостью. Поэтому содержание стихотворения сразу вызывает интерес и понятные чувства.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 тексте короткие, яркие и легко запоминаются. Снег, мороз, тишина и ожидание помогают младшему школьнику быстро представить картину зимнего вечера.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звучит как добрая новогодняя история без сложных поворотов. В нем есть немного волшебства, поэтому чтение воспринимается легко и с улыбкой.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7039"/>
            <a:ext cx="3933900" cy="25124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7575" y="1027039"/>
            <a:ext cx="3933900" cy="251247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обратить внимание при чтении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844500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сразу заметны слова, связанные со снегом, морозом и тишиной. Они повторяются не случайно: именно так стихотворение создает спокойный зимний фон и подчеркивает ожидание праздника.
</a:t>
            </a:r>
            <a:endParaRPr lang="en-US" sz="822" dirty="0"/>
          </a:p>
        </p:txBody>
      </p:sp>
      <p:sp>
        <p:nvSpPr>
          <p:cNvPr id="13" name="Text 3"/>
          <p:cNvSpPr txBox="1"/>
          <p:nvPr/>
        </p:nvSpPr>
        <p:spPr>
          <a:xfrm>
            <a:off x="84450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повторяют зиму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909449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привлекают снежные картины и праздничные намеки. Рядом с книгой можно представить елочную игрушку или снежинку: такой образ помогает соединить чтение с новогодним настроением.
</a:t>
            </a:r>
            <a:endParaRPr lang="en-US" sz="806" dirty="0"/>
          </a:p>
        </p:txBody>
      </p:sp>
      <p:sp>
        <p:nvSpPr>
          <p:cNvPr id="15" name="Text 5"/>
          <p:cNvSpPr txBox="1"/>
          <p:nvPr/>
        </p:nvSpPr>
        <p:spPr>
          <a:xfrm>
            <a:off x="490945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Детали, которые хочется увидеть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знак превращает обычный зимний день в ожидание праздника.
</a:t>
            </a:r>
            <a:endParaRPr lang="en-US" sz="2201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нет тревоги: даже одна примета звучит как радостная подсказка, что впереди будет что-то хорошее.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С. Городецкого «Новогодние приметы»
</a:t>
            </a:r>
            <a:endParaRPr lang="en-US" sz="104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стихотворения с зимними традициями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1426625" y="18208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напоминает о привычке украшать дом к празднику. Елка, огни и уют в доме создают особую атмосферу, в которой Новый год становится по-настоящему семейным событием.
</a:t>
            </a:r>
            <a:endParaRPr lang="en-US" sz="1155" dirty="0"/>
          </a:p>
        </p:txBody>
      </p:sp>
      <p:sp>
        <p:nvSpPr>
          <p:cNvPr id="12" name="Text 3"/>
          <p:cNvSpPr txBox="1"/>
          <p:nvPr/>
        </p:nvSpPr>
        <p:spPr>
          <a:xfrm>
            <a:off x="5029575" y="1827600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важно общее ожидание: взрослые и дети вместе следят за приметами и радуются каждому доброму признаку. Так праздник объединяет всю семью.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295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вера в хороший знак делает Новый год особенно теплым. Приметы помогают видеть в зимнем дне не только холод, но и надежду на удачу.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4263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близкие люди и светлое ожидание соединяются в одно целое. Поэтому праздничный день в стихотворении воспринимается как время доброты, уюта и радостных надежд.
</a:t>
            </a:r>
            <a:endParaRPr lang="en-US" sz="115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Городецкого соединяет зимние приметы, народную мудрость и детскую радость ожидания. Оно просто и светло говорит о том, как увидеть в зиме праздник и надежду.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запоминается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2026-05-24T00:46:31Z</dcterms:created>
  <dcterms:modified xsi:type="dcterms:W3CDTF">2026-05-24T00:46:31Z</dcterms:modified>
</cp:coreProperties>
</file>