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Леонидович Пастернак: поэт, прозаик, переводчик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поэте, который сохранил внутреннюю свободу в эпоху потрясений.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его время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вошёл в литературу на фоне Серебряного века, революций, войны и жёсткого идеологического давления. Именно поэтому его творчество особенно ясно показывает, как художник может сохранить личную независимость и говорить о человеке, а не о лозунге.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Б. Л. Пастернаке; хронология жизни и творчества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Пастернака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шкале видно, как философские интересы постепенно уступили место поэзии и прозе.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Пастернака ведёт от ранних поисков к зрелому мировому признанию, достигнутому через лирику и роман.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образование и ранние интересы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вырос в московской семье, где искусство было частью повседневной жизни: отец писал картины, а мать была пианисткой. Дом формировал вкус к высокой культуре.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круг общения был необычайно широк: среди знакомых семьи были Лев Толстой и Александр Скрябин. Раннее знакомство с ними расширяло представление о литературе и музыке.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Пастернак изучал философию в Москве и Марбурге, где познакомился с неокантианством. Этот опыт укрепил его интерес к духовным основаниям искусства и человеческого сознания.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биографии и поэзии Пастернака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Пастернака Москва была не просто адресом, а пространством личной памяти и художественного самоопределения. В его текстах оживают Арбат, старые переулки, сады и семейные дома.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внутренней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пейзаж у него всегда связан со временем и движением жизни. Город становится не фоном, а образом внутреннего мира героя, где история ощущается особенно остро.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 и становление собственного голоса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«Близнец в тучах» (1914) обозначил выход Пастернака в литературу. В нём уже заметны сложные образы, влияние символизма и стремление к необычной поэтической речи.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«Сестра моя — жизнь» (1922) его язык стал свободнее и естественнее. Появились разговорная интонация, резкие переходы мысли и ощущение жизни как постоянного открытия.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период показывает, как поэт уходит от книжной условности к живому переживанию. Именно здесь формируется его узнаваемый стиль, где мысль и чувство движутся одновременно.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Бориса Пастернака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показывают, как менялся Пастернак от ранней лирики к зрелой прозе и поздним стихам.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показывает движение от эксперимента к зрелости: поэзия, проза и поздняя лирика образуют единый творческий путь.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Б. Л. Пастернака; литературная хронология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 Пастернака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Пастернака звучат почти как музыка: в них важны ритм, повтор, интонационные сдвиги и внутреннее движение фразы, создающее ощущение живой речи.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метафора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соединяет далёкие образы и тем самым заставляет читателя видеть привычные вещи по-новому. Метафора у него не украшение, а способ мысли.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его лирике не отделён от человека. Через дождь, снег, ветер и свет поэт раскрывает состояние души и смысл происходящего вокруг.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озарения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 передаёт не статичную картину, а момент внутреннего открытия. Читатель словно наблюдает, как мысль рождается прямо на глазах.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Б. Л. Пастернака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Пастернака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темы редко существуют отдельно: природа, чувство и творчество постоянно переходят друг в друга.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его лирики — живая связь человека с миром, совестью и временем.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революционная эпоха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не писал агитационных текстов и не превращал поэзию в политический лозунг, хотя революция и последующие потрясения глубоко вошли в его книги.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важнее всего была внутренняя свобода личности. Поэтому он избегал прямой публицистики и сохранял самостоятельный взгляд на исторические события.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катастрофа в его произведениях всегда видна через судьбу конкретного человека. Это делает его тексты человечными и психологически убедительными.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показывает, что литература может говорить о времени без служения пропаганде. Его позиция требует от читателя вдумчивости и нравственного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на русском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над Шекспиром, Пастернак стремился не к буквальной подстрочности, а к живой сценической речи. Благодаря этому его переводы звучат естественно, сохраняют драматическое напряжение и помогают современному читателю услышать голос эпохи.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как школа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немецких и английских авторов требовали от Пастернака предельной дисциплины слова. Он учился выстраивать ритм, интонацию и образ так, чтобы чужой текст становился частью русского поэтического языка, не теряя собственной силы.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грузинской поэзией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грузинской литературе расширяло его художественный кругозор и укрепляло чувство культурного диалога. В этих переводах особенно заметны уважение к оригиналу, музыкальность фразы и умение передать эмоциональную насыщенность подлинника.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Пастернака как часть его литературной школы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«Доктор Живаго»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 замысла до международной публикации и общественного скандала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Живаго»: сюжет и главные проблемы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следует за Юрием Живаго через войну, революцию и Гражданскую войну, показывая, как исторический катаклизм меняет частную жизнь, разрушает привычные связи и ставит человека перед трудным выбором.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Юрия Живаго соединяют прозу с лирикой и делают роман внутренне цельным. Через них особенно ясно звучит пастернаковская мысль: подлинное искусство хранит человеческое достоинство и сопротивляется историческому насилию.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ценность личности, любовь, память и нравственная ответственность. Пастернак не сводит героев к участникам событий: он показывает, как совесть и чувство долга сохраняются даже в разорённом мире.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по истории публикации и международного приёма романа «Доктор Живаго»; 1957–1958 годы.
</a:t>
            </a:r>
            <a:endParaRPr lang="en-US" sz="76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«Доктор Живаго» стал мировым событием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привлёк внимание не только литературоведов: вокруг него быстро возник спор о границах свободы искусства и роли писателя в обществе.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оценки получили художественная новизна, западная публикация и Нобелевская премия; именно их сочетание сделало книгу событием мирового масштаба.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1958 года и общественное давление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октября 1958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Борису Пастернаку присудили Нобелевскую премию по литературе за вклад в современную лирику и продолжение великой русской эпической традиции.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1958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советской прессе началась кампания осуждения, а официальные структуры усилили давление на писателя, связывая награду с политическим конфликтом вокруг «Доктора Живаго».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премии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был вынужден отказаться от премии, чтобы избежать дальнейших репрессий и угрозы высылки. Это стало трагическим символом несвободы эпохи.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репутация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этот эпизод закрепил за ним образ писателя, который не отказался от внутренней независимости даже под сильнейшим общественным и государственным давлением.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года ушло на создание сборника «Когда разгуляется», и именно они стали временем его позднего философского итога.
</a:t>
            </a:r>
            <a:endParaRPr lang="en-US" sz="2109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Четырёхлетняя работа над книгой показывает, как поздняя лирика Пастернака становилась всё более ясной, собранной и сосредоточенной на нравственном опыте.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литературоведческие данные о сборнике «Когда разгуляется» (1956–1959).
</a:t>
            </a:r>
            <a:endParaRPr lang="en-US" sz="65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его литературные современники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чем Пастернак выделяется среди поэтов XX века и почему его стиль узнаётся сразу.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современников Пастернак сочетает разговорную естественность, музыкальность и сложную образность, создавая более лирико-философский тип поэтической речи.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поэтики русской литературы XX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Переделкино: дом, сад и последняя глава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1930-х годов Переделкино стало для Пастернака пространством сосредоточенной работы и уединения. Здесь он писал поздние стихи и завершал «Доктора Живаго», отделяя творчество от шумной литературной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сад в писательском посёлке связались с образом внутренней свободы и тихого сопротивления времени. Именно в Переделкине Пастернак умер в 1960 году, оставив после себя редкую по силе творческую биографию.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оценок и образовательной практики; данные условно-нормированные для диаграммы.
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Пастернака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продолжают читать и в школе, и в университете, потому что они соединяют личный опыт, высокую культуру и историческую память.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Пастернака многослойно: оно живёт в поэзии, переводах, прозе и в самом представлении о независимости художника.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Пастернак: слово, которому удалось остаться свободным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показал, что поэзия может быть одновременно личной, философской и исторически точной. Его творчество учит слышать совесть, ценить внутреннюю свободу и доверять силе подлинного искусства.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2026-05-20T04:23:32Z</dcterms:created>
  <dcterms:modified xsi:type="dcterms:W3CDTF">2026-05-20T04:23:32Z</dcterms:modified>
</cp:coreProperties>
</file>