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разнообразие: ключевая ценность и современные вызовы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— основа жизни и благополучия человека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биологическое разнообразие?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включает множество видов и экосистем, объединённых взаимодействием. Это основа устойчивости природы и важнейших ресурсов для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биологического разнообразия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— основа здоровья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наследственности у особей одного вида помогают приспосабливаться к изменениям и сохранять популяции в сложных условиях окружающей среды.
</a:t>
            </a:r>
            <a:endParaRPr lang="en-US" sz="101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— богатство живой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в определённой местности создаёт сложные экосистемы, обеспечивая баланс и устойчивость естественных процессов.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 — множество природных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экосистемы — леса, луга, водоёмы — поддерживают разные совокупности организмов и способствуют стабильности природных циклов.
</a:t>
            </a:r>
            <a:endParaRPr lang="en-US" sz="10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биологического разнообразия для человека и природы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источник пищи, лекарств и материалов, необходимых для повседневной жизни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роль в круговороте углерода, воды и питательных веществ обеспечивает здоровье экосистем и предотвращает деградацию природы.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видов приводит к ухудшению состояния среды и увеличению уязвимости экологических систем.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разнообразия способствует устойчивости общества и улучшению качества жизни на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биомов Земли и их разнообразия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хранители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Занимая небольшую часть суши, тропические леса содержат половину видов мира, благодаря тёплому климату и изобилию ресурсов.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— край сурового климата и уникальных обитателей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этой зоны адаптированы к холоду и северной ночи, что делает арктический биом неповторимым.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пустыни — экосистемы сурового, но живого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осадки и высокие температуры формируют особенные сообщества, приспособленные к вызовам жаркого и засушливого климата.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биологического разнообразия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и сельскохозяйственное освоение приводят к утрате естественной среды обитания многих видов.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способствует перемещению и исчезновению видов из-за нарушений привычных условий существования.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воздуха и почв ухудшает условия для жизни животных и растений, вызывая снижение их численности.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браконьерство ускоряют исчезновение коренных обитателей природных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 с XV века по настоящее время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150 лет скорость вымирания резко возросла из-за человеческой деятельности и изменений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уровень исчезновения видов несопоставимо выше естественного, что требует срочных мер охраны.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МСОП: исчезающие виды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борьбы за сохранение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хищник, обитающий в России и Китае, борется за выживание из-за утраты среды и браконьерства. Восстановление популяции требует комплексных усилий.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носорог — жертва браконьерства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незаконной охоты численность значительно сократилась, однако программы защиты и разведения способствуют плавному восстановлению вида.
</a:t>
            </a:r>
            <a:endParaRPr lang="en-US" sz="124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орхидеи — уязвимые представители флоры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орхидей находятся под угрозой из-за сбора и уничтожения мест их произрастания, что требует охраны и разведения в заповедниках.
</a:t>
            </a:r>
            <a:endParaRPr lang="en-US" sz="10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исчезающих видов по регионам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видов, находящихся под угрозой, варьируется по регионам, с повышенным риском в тропиках.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характеризуются наибольшим числом уязвимых видов, требуя усиленных мер охраны.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доклад за 2022 год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снижения разнообразия биоты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вырубка лесов и промышленное загрязнение разрушают естественную среду обитания многих видов.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вызывает изменения в средах обитания, приводя к сокращению ареалов и исчезновению некоторых видов.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болезни нарушают экосистемы, снижая устойчивость коренных популяций животных и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распределение видов и экосистем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ареалов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повышения температуры многие животные и растения начинают мигрировать в более прохладные регионы, такие как северные территории или горные вершины. Это приводит к изменениям в привычных экосистемах и может вызвать конкуренцию между видами.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ледников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существенно сокращает ареал обитания полярных медведей, которые зависят от ледяной поверхности для охоты. Кроме того, исчезновение льдов влияет на глобальный климат и морские экосистемы.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коралловым рифам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воды вызывает массовое обесцвечивание и гибель коралловых рифов. Это приводит к снижению биоразнообразия в тропических морях и нарушению баланса морских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опылителей в поддержании экосистем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птиц и летучих мышей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и летучие мыши выступают как опылители экзотических и диких растений, поддерживая стабильность лесных и горных экосистем.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культурных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мухи и бабочки обеспечивают опыление около 75% важных для человека сельскохозяйственных культур, что напрямую влияет на продовольственную безопасность и разнообразие продуктов.
</a:t>
            </a:r>
            <a:endParaRPr lang="en-US" sz="1053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опылителям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пестицидов, болезни и утрата естественной среды обитания приводят к резкому сокращению численности опылителей, что отражается на снижении урожайности.
</a:t>
            </a:r>
            <a:endParaRPr lang="en-US" sz="11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сохранения биоразнообразия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для эффективной охраны природы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России: примеры успешной охраны природы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вокруг озера Байкал, этот заповедник охватывает уникальную природу региона и помогает сохранить редкие виды рыбы и эндемичные растения, важные для поддержания экосистемы.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биосферный заповедник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обитания множества редких животных, включая такие виды как кавказская серна и зубр. Заповедник способствует сохранению горных лесов и поддерживает баланс природных сообществ.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«Земля леопарда»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для защиты дальневосточного леопарда — одного из самых редких хищников мира. Здесь ведется активное восстановление среды обитания и предотвращение браконьерства.
</a:t>
            </a:r>
            <a:endParaRPr lang="en-US" sz="10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обеспечение охраны природы и международные соглашения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 (1992) устанавливает международные обязательства по сохранению всего биоразнообразия и устойчивому использованию природных ресурсов.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CITES регулирует международную торговлю видами, находящимися под угрозой исчезновения, предотвращая незаконный отлов и экспорт редких животных и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законы создают правовую базу для охраны редких видов и организации особо охраняемых природных территорий, обязательной для исполнения в каждой стране.
</a:t>
            </a:r>
            <a:endParaRPr lang="en-US" sz="11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редких видов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европейского зубра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 века численность зубра в России сократилась до 12 особей. Благодаря программам разведения и реинтродукции к 2020 году популяция увеличилась до 1500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Калифорнийский кондор в США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введения охранных мер и ограничения охоты на виду угрожавший исчезновением калифорнийский кондор восстановил численность, демонстрируя успех целенаправленных природоохранных программ.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китов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промысла и защита морских экосистем способствовали устойчивому увеличению популяций некоторых видов китов, что позитивно влияет на морскую биологическую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51122"/>
            <a:ext cx="254651" cy="2037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индивидуального вклада в сохранение природы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электроэнергии, а также сокращение использования одноразовых товаров помогают снизить нагрузку на природные ресурсы.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растений увеличивает зелёные зоны, способствует улучшению качества воздуха и создаёт место обитания для многих видов.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отходов позволяет перерабатывать материалы и уменьшает загрязнение, поддерживая здоровье экосистем.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природоохранных мероприятиях повышает общественное осознание и помогает реализовывать проекты по защите окружающей среды.
</a:t>
            </a:r>
            <a:endParaRPr lang="en-US" sz="8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экологического образования для подростков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устойчивого отношения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курсы и проекты помогают подросткам понимать важность сохранения биоразнообразия и мотивируют заботиться об окружающей среде с раннего возраста.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молодежных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вроде «Зелёной волны» и юных натуралистов вовлекают подростков в экспедиции, акции и научные исследования, развивая экологическую грамотность и активность.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внеурочных мероприятий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кружки и конкурсы стимулируют у подростков творческий подход и глубокие знания по вопросам природы и устойчивого развития.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защите природы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картографирование позволяет отслеживать изменения лесного покрова и выявлять незаконные вырубки вовремя.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ДНК-образцов помогает обнаруживать редкие и скрытые виды, улучшая знания о биоразнообразии конкретных мест.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 фиксируют поведение животных в естественной среде без вмешательства, предоставляя ценные данные для учёных.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Беспилотники (дроны) используют для мониторинга крупных охраняемых территорий и быстрого реагирования на случаи браконьерства.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совместного сохранения биоразнообразия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защита экосистем возможна через сотрудничество всех слоёв общества и применение современных методов, что обеспечит экологическое равновесие и сохранит природу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2026-05-08T03:51:43Z</dcterms:created>
  <dcterms:modified xsi:type="dcterms:W3CDTF">2026-05-08T03:51:43Z</dcterms:modified>
</cp:coreProperties>
</file>