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III. Unter Freunden: друзья на немецком языке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игра и вежливые слова на немецком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тему «Unter Freunden»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второклассникам говорить по-немецки в знакомых ситуациях: здороваться, называть имя, просить, благодарить и мириться. Короткие фразы легко запоминаются и сразу пригодятся в классе, на перемене и во время игры.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хороший друг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друг не перебивает и внимательно слышит собеседника. Он старается понять, что ему говорят, и отвечает спокойно, без насмешек.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 помочь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друга что-то не получается, он поддержит и подскажет. Он делится вещами, когда это возможно, и не оставляет другого одного.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Относится по-доброму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делает общение лёгким и приятным. Такой друг говорит по-приятному, не обижает словами и создаёт рядом спокойную атмосферу.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Действует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строится на словах gemeinsam, Freund и Freundin. Друзья умеют быть рядом, играть вместе и делать общее дело без ссор.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картинки с детьми за партой, на площадке или в кругу игры. На них хорошо видны улыбки, обмен предметами и маленькая помощь друг другу.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друзья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вместе играют, читают, рисуют, строят из кубиков и собирают пазлы. Такие занятия учат делиться, договариваться и радоваться общему результату.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 друзей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знакомство по-немецки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часто начинается с простого Hallo! или Guten Tag!. Эти слова помогают начать общение дружелюбно и без лишних сложностей, как будто дверь сама открывается.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дети спрашивают: Wie heißt du? и отвечают: Ich heiße ... . Так можно быстро узнать имя собеседника и почувствовать себя увереннее в разговоре.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часто звучит Wie geht’s?. После ответа разговор легко продолжается: дети могут перейти к игре, задать ещё один короткий вопрос или просто улыбнуться.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новый разговор с другом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коротких реплик, удобная для учеников 2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00" y="1675625"/>
            <a:ext cx="26010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19065"/>
            <a:ext cx="324900" cy="25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 дружеском общении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вежливо попросить предмет, помощь или разрешение. Оно делает просьбу мягкой и понятной, а не требовательной, что очень важно в классе.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когда хотят поблагодарить за карандаш, подсказку или поддержку. Простое спасибо делает общение теплее и показывает уважение к другому человеку.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Entschuldigung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нужно, если кто-то случайно толкнул, перебил или сказал лишнее. Оно помогает спокойно признать ошибку и начать мириться без лишнего шума.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Gern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gern показывает доброжелательность: «с удовольствием». С ним легче принимать просьбу, соглашаться на помощь и продолжать разговор в приятном тоне.
</a:t>
            </a:r>
            <a:endParaRPr lang="en-US" sz="10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друзья помогают друг другу в школе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на соседней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 Маши вдруг пропал карандаш, и сосед спокойно передал ей свой. Потом он показал нужную страницу в тетради и подождал, пока она закончит. Такая помощь выглядит очень просто, но сразу делает урок дружелюбнее.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лежит учебник?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стоят у парты и вместе ищут учебник в рюкзаке. Один говорит, где видел книгу, другой заглядывает в сумку и благодарит за подсказку. Здесь особенно заметны действия geben, helfen и zeigen.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 нужного кабинета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перемены дети не спешат спорить, а вместе смотрят на номер кабинета. Один показывает дорогу, второй идёт рядом и терпеливо ждёт. В этой маленькой сцене хорошо видно, как дружба помогает не растеряться в школе.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совместной игры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Позвать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начинается с коротких слов: komm, wir, los. Дети зовут друг друга без длинных объяснений, часто с жестом или улыбкой.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Выбрать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звучит spielen und zusammen. Ребята быстро понимают, что будут делать одно общее дело, а не сидеть в стороне.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Распределить роли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шаге дети решают, кто начинает первым и кто что делает. Короткие фразы помогают не запутаться и не поссориться.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Начать игру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ясно, игра идёт легко и весело. Слова становятся движением, а на перемене сразу слышно: все включились.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договориться, если дети хотят играть вместе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помогает избежать спора и начать общую игру спокойно.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и примирение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часто начинается с пустяка: кто-то не поделил игрушку, не дождался своей очереди или сказал обидное слово. Важно вовремя остановиться и не продолжать спор.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примирения в немецком языке подходят короткие фразы: Es tut mir leid. Entschuldigung. Они помогают спокойно признать ошибку и показать уважение к другу.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извинения можно ответить: Alles gut. Так дети возвращаются к разговору без злости и снова могут играть, учиться или сидеть рядом на уроке.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дружбы примирение показывает, что спокойный тон и добрые слова сильнее ссоры. Это хороший школьный навык: сначала успокоиться, потом договориться.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0987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851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разных местах и ситуациях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8750" y="3559629"/>
            <a:ext cx="34812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в дороге и на занятиях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слова нужны и вне школы: в автобусе, на экскурсии, в кружке и дома. Везде важны внимание, терпение и умение ждать своей очереди.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288750" y="2273275"/>
            <a:ext cx="34812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на 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общаются в классе, на перемене и в коридоре. Они здороваются, зовут друг друга играть и помогают, если кто-то растерялся или задержался.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дружбе становиться крепче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крепнет, когда дети говорят честно, слушают друг друга и не перебивают. Тогда разговор становится спокойным, а доверие растёт без лишних обид.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поддерживают маленькие добрые дела: позвать играть, помочь собрать вещи, показать страницу в учебнике. Такие поступки выглядят простыми, но очень много значат.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теме особенно важны слова zusammen, helfen, gern, freundlich. Они помогают показать, что дружба — это не только слова, но и ежедневные действия.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дружбе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Дружбе мешают насмешки: после них человеку становится неловко и грустно. Если смеяться над ошибками, друг быстро перестаёт чувствовать себя рядом спокойно.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Проблемой становится жадность, когда кто-то не хочет делиться карандашом, книгой или местом в игре. Из-за этого общая игра легко останавливается.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 и обещания, которые не выполняют, тоже портят отношения. Дети начинают меньше доверять друг другу и осторожнее идут на контакт.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полезно видеть разницу: добрые слова помогают, а резкие — отдаляют. Такой контраст легко понять на коротких жизненных примерах.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надёжным другом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вести себя в классе, на перемене и во время игры, чтобы друг чувствовал внимание, уважение и поддержку.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иллюстрация двух или трёх детей в школьном классе или во дворе, когда они делятся тетрадью, читают вместе или собирают игрушки без спора.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показать добрые лица, открытые жесты и простую школьную обстановку. Такая картинка помогает сразу связать слова Freund, Freundin, zusammen и helfen с понятной жизненной сценой.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для темы «Unter Freunden»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слов для 2 класса делает речь короче, понятнее и легче для запоминания.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помогают построить первые дружеские диалоги на немецком языке.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раздела III. Unter Freunden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поддержать друга, если ему грустно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 по школьным ситуациям, где важны внимание, добрые слова и спокойное присутствие рядом.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5048"/>
            <a:ext cx="202200" cy="16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раздела III. Unter Freunden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начинать разговор, называть своё имя и задавать простой вопрос собеседнику. Это первый шаг к дружескому общению на немецком языке.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показывает, как попросить и предложить помощь в классе. Короткие слова и вежливый тон делают общение понятным и добрым.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звать друга играть, договариваться о правилах и действовать вместе. Так немецкие слова сразу связываются с движением и радостью.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возникла ссора, дети могут извиниться и снова говорить спокойно. Это учит уважению, терпению и умению сохранять дружбу.
</a:t>
            </a:r>
            <a:endParaRPr lang="en-US" sz="10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учит дружить по-немецки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Unter Freunden показывает, как с помощью простых немецких слов здороваться, просить, помогать, играть и мириться. Для младших школьников это очень живой и полезный старт.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2026-05-20T18:13:15Z</dcterms:created>
  <dcterms:modified xsi:type="dcterms:W3CDTF">2026-05-20T18:13:15Z</dcterms:modified>
</cp:coreProperties>
</file>