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Марс: комплексное исследование четвертой планеты Солнечной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— объект детального изучения: физика, атмосфера, геология и поиски жизни.
</a:t>
            </a:r>
            <a:endParaRPr lang="en-US" sz="31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в истории и культуре человечества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Марсу возник с древности — связывался с богом войны. С XVII века телескопические наблюдения меняли представления о планете, а открытия «каналов» породили гипотезы о жизни, вдохновив научную фантастику.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физические характеристики Марса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Марса — 6792 км, что почти вдвое меньше земного, подтверждая его статус сравнительно маленькой планеты.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составляет 6,39 × 10²³ кг, около 10,7% от массы Земли, что влияет на гравитацию и атмосферные условия.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от Солнца — 227,9 миллионов километров, определяющее климатические особенности планеты.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Поверхностная гравитация около 3,71 м/с², примерно 38% земной, влияет на движение и посадку аппаратов.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Марса обусловлен оксидами железа, придающими планете характерный красный цвет, заметный даже с Земли. Этот окрас формирует восприятие планеты человечеством.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Красноватый оттенок поверхности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шапки состоят из замерзшего углекислого газа и водяного льда. Они динамично меняются в размерах в зависимости от сезонов, видны как яркие образования на снимках.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шапки — ледяные покровы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славится вулканом Олимп и каньоном Долина Маринер — крупнейшими в Солнечной системе структурами. Они демонстрируют сложную геологическую историю планеты.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вулканы и каньоны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особенности поверхности Марса
</a:t>
            </a:r>
            <a:endParaRPr lang="en-US" sz="3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атмосферы Марса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на 95% из углекислого газа; остальное — азот, аргон, кислород и небольшие количества водяного пара.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крайне низкое — около 610 Паскалей, что составляет примерно 0,6% от давления на Земле, усложняя условия для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озонового слоя приводит к высокой интенсивности солнечной и космической радиации на поверхности.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 Земли и Марса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CO2 на Марсе влияет на климат и исключает условия для земной биосферы.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газовом составе обусловливают отличия температурных режимов и отсутствие кислородной среды на Марсе.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вулкан в Солнечной системе, Олимп достигает 21,3 км в высоту. Его размеры превосходят земные аналоги, отражая мощную вулканическую активность прошлого Марса.
</a:t>
            </a:r>
            <a:endParaRPr lang="en-US" sz="83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Олимп — гигантский вулкан
</a:t>
            </a:r>
            <a:endParaRPr lang="en-US" sz="1124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более 4000 километров и ширина до 200 километров делают долину крупнейшим каньоном, демонстрирующим масштабные геологические процессы на планете.
</a:t>
            </a:r>
            <a:endParaRPr lang="en-US" sz="803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Маринер — гигантский каньон
</a:t>
            </a:r>
            <a:endParaRPr lang="en-US" sz="975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покрыт многочисленными кратерами, сохранились русла древних рек и лавовые поля, свидетельствующие о разнообразии и изменчивости рельефа.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детали: кратеры и равнины
</a:t>
            </a:r>
            <a:endParaRPr lang="en-US" sz="843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географические объекты Марса
</a:t>
            </a:r>
            <a:endParaRPr lang="en-US" sz="3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11369"/>
            <a:ext cx="3812100" cy="210226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геологических объектов Марса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параметры ключевых форм рельефа Марса, подчеркивая их масштабы и 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форм отражает сложные внутрипланетные процессы и атмосферные влияния.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NASA и ESA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шапки Марса: особенности и динамика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шапки состоят из слоев водяного и углекислотного льда, формируя устойчивые ледовые покровы на полюсах.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шапки уменьшаются из-за сублимации CO2, при нагревании льда происходит переход из твердого в газообразное состояние.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шапки значительно расширяются, увеличивая площадь за счет замерзания углекислого газа из атмосферы.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размеров шапок подтверждаются регулярными спутниковыми наблюдениями и анализом снимков.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климата Марса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экстремальны: от −143°C на полюсах зимой до +35°C у экватора летом, что создает сложные условия.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 планету охватывают мощные пылевые бури, способные затмить Марс целиком, препятствуя работе роверов и спутников.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температура резко падает, опускаясь до −100°C всего через несколько часов после захода солнца, влияя на возможную жизнь и технологии.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Марса обнаружены высохшие русла рек и древние дельты, свидетельствующие о существовании жидкой воды миллионы лет назад. Эти геологические структуры указывают на активный водный цикл в прошлом планеты.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водных систем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Mars Reconnaissance Orbiter зафиксировал сезонные темные полосы на склонах кратеров, которые меняются в теплый период. Учёные предполагают, что это результат кратковременных потоков соленой жидкости, возможно, воды с растворёнными солями.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темные полосы (RSL) — возможные потоки жидкости
</a:t>
            </a:r>
            <a:endParaRPr lang="en-US" sz="1057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с аппаратов показывают признаки сублимации льда на склонах кратеров, особенно в тенистых зонах. Это подтверждает, что водяной лёд сохраняется и в современных условиях Марса, влияя на его климат и геологию.
</a:t>
            </a:r>
            <a:endParaRPr lang="en-US" sz="913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следы водяного льда на поверхности
</a:t>
            </a:r>
            <a:endParaRPr lang="en-US" sz="1102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Марсе: геологические и современные доказательства
</a:t>
            </a:r>
            <a:endParaRPr lang="en-US" sz="31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км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обнаруженного подземного озера жидкой воды под южным полюсом Марса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ESA, 2018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2018 году радиолокационные данные указали на присутствие значительного озера жидкой воды под слоем льда на глубине около 1,5 километров. Это открытие существенно расширяет понимание об условиях, сохраняющихся под поверхностью планеты.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марсианской среды на технику и электронику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Пылевые бури на Марсе покрывают поверхности солнечных панелей и оптических приборов роверов, резко снижая поступление энергии и затрудняя навигацию, что ограничивает продолжительность и эффективность миссий.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радиации и резкие колебания температур вызывают ускоренный износ электроники и структурных компонентов аппаратов, создавая дополнительные технические вызовы при проектировании устройств.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миссии к Марсу: этапы и достижения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Марс-1 (1962)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попытка Советского Союза отправить аппарат к Марсу, однако связь с ним была утеряна на пути.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0752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 Pathfinder (1997)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Пилотируемый посыл ровера Sojourner предоставил новые данные о свойствах марсианского грунта и атмосферы.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80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Viking 1 и 2 (1976)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зонды успешно доставили орбитальные и посадочные аппараты, предоставив первые подробные фотографии и данные о поверхности и атмосфере.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469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Роверы Spirit и Opportunity (2004)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Провели длительные исследования геологии и минерального состава, открыв признаки присутствия воды в прошлом.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922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 и Perseverance (2012, 2021)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исследовательские роверы, оснащённые набором приборов для поиска признаков жизни и оценки условий для будущей колонизации.
</a:t>
            </a:r>
            <a:endParaRPr lang="en-US" sz="1268" dirty="0"/>
          </a:p>
        </p:txBody>
      </p:sp>
      <p:sp>
        <p:nvSpPr>
          <p:cNvPr id="14" name="Text 6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перелёта и посадки аппарата на Марс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шаги от запуска до начала научной работы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Передвижения марсоходов: сравнительный анализ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Дальность передвижений отражает успехи технологий и расширение научных задач у разных моделей роверов за последние годы.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покрываемой площади марсоходами способствует более комплексному изучению марсианской поверхности и увеличению объёмов получаемых данных.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2024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потенциал Марса: гипотезы и доказательства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молекулы, обнаруженные в марсианском грунте, свидетельствуют о наличии предшественников жизни или привнесённых из космоса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метана в атмосфере поддерживают версию о временных биогенных или геохимических процессах на планете.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воды и наличие экстремофильных микроорганизмов на Земле даёт основание рассматривать Марс как потенциальное место для существования жизни, хотя прямых доказательств пока нет.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SpaceX разрабатывает масштабный проект базы на Марсе, предусматривающий автономное производство ресурсов и возможность долговременного проживания людей. Это амбициозный шаг к межпланетной колонизации.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Starbase Mars от SpaceX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Американское и европейское космические агентства работают над созданием автономных станций, где будут изучать технологии жизнеобеспечения и подготовку к пилотируемым миссиям 2030-х годов.
</a:t>
            </a:r>
            <a:endParaRPr lang="en-US" sz="756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Концепции NASA и ESA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включают защиту будущих колонистов от радиации, обеспечение водой и пищей, создание замкнутых экологических систем и использование местных ресурсов, что требует интенсивных исследований и инноваций.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вызовы освоения
</a:t>
            </a:r>
            <a:endParaRPr lang="en-US" sz="104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проекты колонизации Марса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737" y="1387800"/>
            <a:ext cx="200925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в искусстве, литературе и технологиях XXI века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Марса развивается в произведениях известных писателей, отражая разные представления о жизни и освоении планеты.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от научной фантастики до документалистики, популяризируют идеи марсианских исследований и колонизации.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создают интерактивные модели Марса, позволяя изучать планету и симулировать космические миссии.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освоения стимулируют развитие робототехники, энергетики и биотехнологий, расширяя горизонты космических исследований.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Марс: окно в будущее космических исследований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Марса расширяет знания о Вселенной и нашей планете, обеспечивает фундамент для будущих экспедиций и колоний, ставя новые задачи для науки и техники XXI 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2026-05-07T23:57:56Z</dcterms:created>
  <dcterms:modified xsi:type="dcterms:W3CDTF">2026-05-07T23:57:56Z</dcterms:modified>
</cp:coreProperties>
</file>