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 Requests in English: how to ask clearly and politely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вежливо просить в школе, дома и в переписке.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polite requests matter in everyday English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нужна каждый день: попросить помочь, передать вещь, дать разрешение или повторить сказанное. Важно не только что сказать, но и как сказать — спокойно, ясно и уместно для собеседника и ситуации.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 request polite in English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1119600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просьбы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 делает фразу мягче и дружелюбнее. Оно показывает, что вы просите, а не требуете, и помогает собеседнику легче принять вашу просьбу.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0350" y="1865607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часто оформляется как вопрос. Так собеседник чувствует свободу ответа, а фраза звучит менее резко, чем прямой приказ или короткое требование.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80350" y="2611614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Can, could и may помогают выбрать нужный уровень вежливости. Could обычно звучит мягче, чем can, а may I чаще используют, когда просят разрешение на действие.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80350" y="3357621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слова 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excuse me и thank you поддерживают уважительный тон. Они особенно полезны, когда нужно обратиться к взрослому, учителю или незнакомому человеку.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280350" y="4103625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Спокойная, ясная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просьба воспринимается лучше, если она звучит спокойно и без резких повелительных форм. Вежливость усиливается, когда речь понятна и не давит на собеседника.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99561"/>
            <a:ext cx="4646100" cy="29174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одна и та же мысль может звучать по-разному.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типичным моделям вежливых просьб в английском языке.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Direct and polite request forms: English comparison
</a:t>
            </a:r>
            <a:endParaRPr lang="en-US" sz="2229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форма обычно содержит вопрос, смягчение и обращение к свободе выбора собеседника.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Tone, facial expression and body language
</a:t>
            </a:r>
            <a:endParaRPr lang="en-US" sz="2743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фраза, два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говорит: Can you help me, please? — спокойно и с улыбкой. Другой произносит ту же фразу резко, с недовольным лицом. Слова одинаковые, но первое звучит вежливо, а второе — как требование.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тоже говорит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смотрит в глаза, говорит тихо и не перебивает, просьба воспринимается мягче. Если же голос слишком громкий, плечи напряжены, а лицо сердитое, даже правильная фраза кажется грубой и неприятной.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choose the right request form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выбрать форму просьбы в зависимости от ситуации, собеседника и цели.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8688" y="980451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800" y="980451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098" y="1004883"/>
            <a:ext cx="847200" cy="677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29828" y="2825576"/>
            <a:ext cx="726600" cy="726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3051" y="2825576"/>
            <a:ext cx="817425" cy="726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 requests at school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задание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задание непонятно, лучше спросить вежливо: Could you repeat that, please? Такая форма показывает, что вы слушаете внимательно и хотите понять правило.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вещь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удобно использовать короткую просьбу о предмете: Can I borrow your pen, please? Она звучит спокойно, ясно и не мешает работе класса.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Обратиться к учителю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попросить разрешение, уместно говорить: May I go to the board? В такой фразе видно уважение и готовность соблюдать школьные правила.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Узнать значение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встретилось новое слово, можно спросить: What does this word mean, please? Краткая формулировка помогает получить ответ быстро и без лишних слов.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Выйти из класса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выхода из класса подходит: May I go out, please? Эта просьба звучит вежливо и показывает, что ученик обращается к учителю уважительно.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вежливых просьб в школьном английском; качественная иллюстративная диаграмма без точной статистики.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most common polite request words in English
</a:t>
            </a:r>
            <a:endParaRPr lang="en-US" sz="219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диалогах эти слова встречаются чаще всего и помогают построить короткую, понятную просьбу.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Please, can и could — самые заметные маркеры; could и would звучат мягче, а may чаще связан с разрешением.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 requests at home and with friends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07550" y="91145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без 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можно говорить проще, но вежливость всё равно важна. Фразы Can you help me, please? или Could you pass me the salt? звучат дружелюбно и не создают лишнего давления.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707550" y="2228575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в близком 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друзьями часто используют короткие формы, однако слово please делает просьбу заметно мягче. Оно помогает сохранить добрый тон, даже если вопрос очень обычный и быстрый.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7550" y="354570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после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или действия важно сказать thank you. Такая привычка показывает уважение к человеку, делает общение теплее и помогает просить снова без неловкости.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 requests in messages and chats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25" y="1119603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лучше не писать просьбу сразу и слишком резко. Короткое приветствие помогает сделать сообщение вежливым и показывает, что вы обращаетесь к человеку, а не отдаёте приказ.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5500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 смягчение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could you и слово please делают сообщение спокойнее: Hi, could you send me the homework, please? Такая структура звучит ясно, но не давит на собеседника.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2958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с благодарностью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thanks или thank you в конце сообщения поддерживают дружелюбный тон. Они показывают, что вы цените помощь и уважаете время другого человека.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836883"/>
            <a:ext cx="4646100" cy="16056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переписка строится не на требовании, а на мягкой просьбе и кратком завершении с благодарностью.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2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переписаны по материалам урока о polite requests.
</a:t>
            </a:r>
            <a:endParaRPr lang="en-US" sz="732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переписки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вежливая версия смягчает прямоту, делает просьбу доброжелательной и оставляет собеседнику свободу ответа.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смягчителя помогают сделать просьбу заметно вежливее.
</a:t>
            </a:r>
            <a:endParaRPr lang="en-US" sz="200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частые опоры вежливой просьбы — please, excuse me, softening phrases и благодарность — помогают говорить мягче и уважительнее.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о смягчающих словах и формулах просьбы.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просьб на английском языке, составленные по материалам урока.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прямой формы к более вежливой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просьба может звучать по-разному: каждое добавление мягкости делает её менее давящей и более уважительной.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форма учитывает свободу собеседника, тем выше уровень вежливости и тем лучше она подходит для общения со взрослыми.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просьба звучит как приказ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337" y="1119604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Give me this или Sit down звучат резко, потому что в них нет смягчения. В обычном разговоре они легко воспринимаются как команда.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80337" y="205807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слова please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please заметно смягчает просьбу. Без него фраза кажется жёстче, особенно если собеседник — учитель, взрослый или незнакомый человек.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80337" y="299654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тон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тоже важна: громкий голос, недовольное лицо и поспешная речь усиливают ощущение давления. Вежливая просьба обычно звучит спокойно и доброжелательно.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337" y="3935012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Срочность не всегда нужна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требование уместно только в действительно срочной ситуации. Если времени достаточно, английская речь предпочитает мягкую форму вместо команды.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5027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просьба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формулирует просьбу коротко и ясно, например с could you или may I. Это помогает собеседнику понять задачу без лишнего напряжения.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21500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благодарность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помощи важно сказать Thank you, Thanks a lot или Thank you for your help. Такая реакция показывает уважение и делает разговор естественным.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9272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это особенно важно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короткое thank you после ответа учителя или одноклассника поддерживает доброжелательный тон. Благодаря этому общение звучит вежливо и спокойно.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 благодарность идут вместе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377206"/>
            <a:ext cx="4646100" cy="2562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ошибки делают просьбу слишком прямой или грамматически неудачной, и как исправить фразу.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типичных ошибок в polite requests.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вежливых просьбах
</a:t>
            </a:r>
            <a:endParaRPr lang="en-US" sz="273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 — прямой тон, ошибки в порядке слов и отсутствие смягчения. Исправление обычно делает фразу короче, яснее и вежливее.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реагировать на отказ или задержку
</a:t>
            </a:r>
            <a:endParaRPr lang="en-US" sz="2209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сохранить спокойный и уважительный диалог после ответа no, later или not now.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просьбы в трёх ситуациях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классе, когда нужна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тихо обращается к соседу по парте и просит карандаш. Фраза Could I borrow your pencil, please? звучит коротко и дружелюбно, поэтому собеседнику легко ответить без неловкости.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когда нужно участие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просьба часто звучит теплее, но вежливость всё равно нужна. Could you help me with the bag, please? подходит, когда нужно попросить о небольшой помощи и показать уважение к занятости близкого человека.
</a:t>
            </a:r>
            <a:endParaRPr lang="en-US" sz="1388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улице, когда нужно спросить дорогу
</a:t>
            </a:r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незнакомом месте особенно важно начать с Excuse me. Затем можно сказать: Could you tell me the way to the library? Такая фраза звучит вежливо, спокойно и подходит для разговора с прохожим.
</a:t>
            </a:r>
            <a:endParaRPr lang="en-US" sz="12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материалам урока о polite requests.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хорошая вежливая просьба
</a:t>
            </a:r>
            <a:endParaRPr lang="en-US" sz="239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просьба обычно собирается из нескольких коротких элементов, а не только из одного вежливого слова. Именно сочетание делает фразу естественной.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эффект даёт комбинация обращения, самой просьбы, смягчителя и благодарности: вместе они делают фразу понятной и уважительной.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 — это ясность и уважение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Политые просьбы помогают говорить по-английски понятно, мягко и уместно. Формулы can I, could you, may I, would you, please и thank you делают общение дружелюбнее в любой ситуации.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2026-05-30T21:50:02Z</dcterms:created>
  <dcterms:modified xsi:type="dcterms:W3CDTF">2026-05-30T21:50:02Z</dcterms:modified>
</cp:coreProperties>
</file>