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наследственность и изменчивость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— ключ к разнообразию и развитию живых организмов.
</a:t>
            </a:r>
            <a:endParaRPr lang="en-US" sz="39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Грегор Мендель заложил основы генетики, сформулировав законы наследования. В XX веке структура ДНК была раскрыта, открывая молекулярные механизмы передачи информации.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наследственности
</a:t>
            </a:r>
            <a:endParaRPr lang="en-US" sz="298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аллели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участки ДНК, управляющие признаками организма. Аллели — различные варианты одного гена, влияющие на проявление признаков.
</a:t>
            </a:r>
            <a:endParaRPr lang="en-US" sz="144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генетической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длинной молекулы ДНК и несут множество генов. Их число и структура уникальны для каждого вида.
</a:t>
            </a:r>
            <a:endParaRPr lang="en-US" sz="137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весь набор генов организма, а фенотип — совокупность всех признаков, которые зависят от генотипа и условий окружающей среды.
</a:t>
            </a:r>
            <a:endParaRPr lang="en-US" sz="147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генетики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утверждает доминирование: один признак может подавлять проявление другого во внутривидовом скрещивании.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объясняет расщепление признаков, когда во втором поколении наблюдаются разные сочетания наследуемых признаков.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говорит о независимом наследовании различных пар признаков, что формирует разнообразие потомства.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индивидуальный набор генов, определяющий возможности развития и наследование признаков организма. Он передается от родителей.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взаимосвязь и различия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Генотип: основа наследственности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все внешние и внутренние признаки, формируемые по влиянию генотипа и условий окружающей среды, таких как питание и климат.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Фенотип: проявление генов в среде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64507"/>
            <a:ext cx="4151400" cy="2118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типы наследования признаков на примерах из природы и медицины.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наследования объясняют разнообразие признаков у организмов.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наследования признаков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является универсальным носителем генетической информации всех живых организмов, обеспечивая устойчивость наследственных признаков.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в передаче наследственной информации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репликации ДНК обеспечивает точную передачу генетической информации при делении клеток, поддерживая генетическую стабильность.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копировании ДНК могут привести к мутациям, которые служат источником генетической изменчивости.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 — двойная спираль, состоящая из нуклеотидов: аденин, тимин, гуанин и цитозин, что гарантирует точность копирования.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показывает вероятности наследования признаков при скрещивании гетерозиготных родителей.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проявляют доминантный признак, что подтверждает законы Менделя.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Менделевского наследования,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распространение доминантных и рецессивных признаков
</a:t>
            </a:r>
            <a:endParaRPr lang="en-US" sz="21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вызвана воздействием внешней среды — температуры, питания и других факторов без изменений в ДНК.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 организмов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позволяет организмам приобретать новые признаки и отличается на модификационную и генетическую.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связана с наследуемыми изменениями в ДНК, которые могут передаваться потомству и влиять на 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мутации: маленькие изменения, большие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меняют один или несколько нуклеотидов в ДНК. Они могут вызывать заболевания, например, серповидноклеточную анемию у человека, изменяя форму гемоглобина.
</a:t>
            </a:r>
            <a:endParaRPr lang="en-US" sz="12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и их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 меняют численность или порядок генов. Это может повлиять на развитие и вызвать генетические болезни, влияя на рост и функцию организма.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эволюционных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вариации, которые придают организму преимущества или недостатки. Так бактерии могут стать устойчивыми к антибиотикам, эволюционируя.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влияние на живые организмы
</a:t>
            </a:r>
            <a:endParaRPr lang="en-US" sz="25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комбинативная изменчивость
</a:t>
            </a:r>
            <a:endParaRPr lang="en-US" sz="283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это обмен участками между гомологичными хромосомами в процессе мейоза, в результате чего появляются новые сочетания генов у потомства.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благодаря независимому распределению хромосом и половому размножению, что способствует генетическому разнообразию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объясняют, почему братья и сёстры могут иметь существенные различия во внешности и свойствах, несмотря на общих родителей.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кроссинговер и комбинативная изменчивость обеспечивают важный генетический материал для эволюции и адаптации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внешней среды на проявление признаков
</a:t>
            </a:r>
            <a:endParaRPr lang="en-US" sz="232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организма формируется под воздействием условий окружающей среды, таких как температура, освещённость и питание, что влияет на выраженность признаков.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гималайских кроликов кончики ушей темнеют при низких температурах, а растения растут выше при хорошем освещении, демонстрируя модификационные изменения.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рецессивное генетическое заболевание, распространённое преимущественно среди людей африканского происхождения.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заболевание, связанное с Х-хромосомой, часто встречавшееся в европейских королевских семьях и характеризующееся нарушением свертываемости крови.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врождённое нарушение обмена веществ, которое при отсутствии лечения вызывает умственную отсталость и другие серьёзные проблемы.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18" y="1068000"/>
            <a:ext cx="4539864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у различных организмов отражают биологическое разнообразие и влияют на их характеристики.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служат источником разнообразия, позволяя организмам адаптироваться и эволюционировать.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примеры мутаций у разных организмов
</a:t>
            </a:r>
            <a:endParaRPr lang="en-US" sz="219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генетических исследований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приводит к появлению новых сочетаний генов за счёт объединения генетического материала родителей, что повышает генетическое разнообразие, что ярко видно на примере дрозофилы.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 и их роль в изменчивости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порождает идентичные копии материнской особи, обеспечивая стабильность признаков, как у картофеля, но при этом генетическое разнообразие снижается.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использует знания о генах для улучшения сельскохозяйственных культур и животных с помощью гибридизации и отбора по ценным признакам.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включая клонирование и генную инженерию, помогают создавать устойчивые к неблагоприятным условиям сорта и породы с повышенной продуктивностью.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сократить время селекции и повысить качество продуктов, что положительно отражается на продовольственной 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сельском хозяйстве и селекции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адаптация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наследственные признаки закрепляются в популяциях благодаря естественному отбору. Пример индустриального меланизма показывает, как среда влияет на закрепление тёмного окраса у берёзовой пяденицы.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 источник эволюционного материала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 и проявлений создаёт возможность для отбора новых признаков. Это обеспечивает появление новых видов и приспособление к меняющимся условиям жизни.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и изменчивости на эволюцию
</a:t>
            </a:r>
            <a:endParaRPr lang="en-US" sz="22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определить точный порядок нуклеотидов в геноме для глубокого изучения генетической информации.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генетики
</a:t>
            </a:r>
            <a:endParaRPr lang="en-US" sz="276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создаёт трансгенные организмы, перенося гены между видами, что расширяет возможности медицины и сельского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методов ускоряет научные открытия, улучшая лечение болезней и создание новых биотехнологических продуктов.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картирование помогает выявлять расположение генов, ответственных за наследственные признаки и заболевания, облегчая их изучение и диагностику.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медицина будущего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помогают выявлять предрасположенность к различным заболеваниям и определять эффективность лекарств для каждого пациента, что позволяет разрабатывать персонализированные подходы к лечению.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 замену или исправление дефектных генов, открывая новые возможности в лечении наследственных заболеваний и повышая качество жизни пациентов.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наследственности и изменчивости для науки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и изменчивости раскрывает причины разнообразия живых организмов и основы эволюции, способствует развитию медицины и сельского хозяйства, открывая перспективы для будущих научных достижений.
</a:t>
            </a:r>
            <a:endParaRPr lang="en-US" sz="34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2026-05-09T20:57:49Z</dcterms:created>
  <dcterms:modified xsi:type="dcterms:W3CDTF">2026-05-09T20:57:49Z</dcterms:modified>
</cp:coreProperties>
</file>