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донского казачества XVI–XVII вв.: обзор, ключевые 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традиции и роль донских казаков в судьбе России XVI–XVII вв.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становления донского казачества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возникло на границе Русского государства с Крымским ханством и степями. Во второй половине XVI века казаки обрели самостоятельность как военное сословие, вобрав в себя славянские и кочевые традиции и православную веру. Их значение росло вместе с задачами охраны рубежей и освоения новых земель.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Донского казачества в XVI–XVII вв.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вдоль Дона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селились главным образом вдоль нижнего и среднего течения реки Дон. Современные Ростовская и части Волгоградской областей составляли ядро их земель — выгодное для обороны и снабжения место.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соседства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жили рядом с кочевыми народами и постоянно взаимодействовали, поддерживая торговлю и противостоя набегам. Географическое положение требовало высокой бдительности и военной готовности.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служили важными путями сообщения и обеспечивали водные ресурсы, поэтому поселения располагались преимущественно ближе к берегам для удобства охраны и снабжения.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 и быт: устройство казачьих поселений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 — Круг и церковь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станице центральным был Круг — место собраний казаков для обсуждения важных дел. Рядом размещалась церковь и административные здания, подчеркивая значимость единства и веры.
</a:t>
            </a:r>
            <a:endParaRPr lang="en-US" sz="92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строились вдоль улиц, обращенных к реке, фасады украшались резьбой. Бытовые службы — склады и мастерские — объединялись внутри станицы, обеспечивая автономность и безопасность.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поселения работали кузнецы, столяры, другие мастера. Такое устройство обеспечивало устойчивость к внешним вызовам и поддерживало жизненный ритм общины.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устройство: Войсковой Круг и выбор атамана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Круг был высшим решающим органом, собирающимся для обсуждения военных и общественных вопросов, где каждый казак имел право голоса.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Круге выбирался атаман — глава войска, ответственный за руководство и исполнение решений, с возможностью немедленной смены при потере доверия.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способствовала единству, демократии внутри казачества и обеспечивала высокую степень ответственности и коллективной дисциплины.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православия в культуре казачества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 была основой духовной жизни казаков, объединяя общину через религиозные обряды, праздники и регулярные службы в церквях станиц.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охраняли монастыри и храмы, считая это священной обязанностью, что отражало глубокое уважение и связь с православием в их культуре.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традиции казачьего братства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Братство казаков основывалось на взаимопомощи, равенстве решений и общей ответственности за безопасность станиц и семей.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устои строго соблюдались: почитание старейшин и участников войскового круга считалось обязательным для всех.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Коллективизм и дисциплина были основой для преодоления трудностей и защиты общины в опасные времена.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проявлялась в совместной работе, а также в праздниках и общих мероприятиях, укрепляя духовные связи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донских казаков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холодное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вооружения составляли сабли и копья, изготовленные местными кузнецами. Это оружие отличалось прочностью и удобством в бою, служило символом казачьей доблести.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Огнестрельное оружие XVI–XVII вв.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Пищали и луки оставались важными средствами защиты. С конца XVII века появились первые западноевропейские пистолеты и ружья, изменяющие тактику ведения боя.
</a:t>
            </a:r>
            <a:endParaRPr lang="en-US" sz="99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технологии кузнечного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мастера создавали оружие с особой отделкой и прочностью, что подчеркивало статус владельца и придавало военному снаряжению практичность в суровых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предметы быта донских казаков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строительства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строились из дерева и самана, крыши покрывались камышом или соломой. Дом обеспечивал тепло и защиту, отражая адаптацию к климату и природным условиям региона.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убранство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 украшались вышитыми полотенцами, домашними коврами и иконами, что отражало семейные традиции и духовную связь с православием.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реликвий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хранили наследственные предметы — кинжалы, кресты, реликвии, которые символизировали связь поколений и статус казаков внутри общины.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обычаи донских казаков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детей начиналось с раннего возраста в семье и общине, формируя навыки верховой езды и приёмы владения оружием у мальчиков.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учились ремеслам, ведению хозяйства и сохранению семейных традиций, готовясь к роли хранительниц домашнего очага.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Честь, уважение к старшим и коллективизм были основными ценностями, заложенными в воспитание каждого казака.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защите станицы воспитывалась как долг, объединяя молодежь вокруг идеи общей безопасности и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внешние отличия донских казаков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костюм — символ казачьей свободы и практичности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казак носил шаровары, бешмет и длиннополый кафтан, которые обеспечивали удобство в бою и в быту. Пояс-кушак служил не только украшением, но и крепил оружие и необходимые вещи.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уборы как показатель статуса и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Папахи из меха грели в холодные дни, а войлочные шляпы защищали от жары и солнца. Выбор головного убора зависел от времени года и положения казака в обществе.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женский наряд и значение украшений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носили длинные сарафаны и платки, украшенные вышивкой, отражавшей региональные особенности. Ручная работа украшений подчеркивала статус и семейное положение владелицы.
</a:t>
            </a:r>
            <a:endParaRPr lang="en-US" sz="88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культура донских казаков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Протяжные песни — отражение духа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передавали переживания и истории казаков, сопровождали долгие переходы и охрану границ, помогая сохранить единство и боевой дух сообщества.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хороводы и плясовые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казаки исполняли энергичные плясовые песни, которые объединяли общину в танце и создавали атмосферу радости и веселья.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народных инструментов — балалайка, гусли и гармошка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были неотъемлемой частью музыкальных ансамблей, усиливая эмоциональность исполнения и подчёркивая национальный колорит казачьей культуры.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 донского казачества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Троица и Покров Пресвятой Богородицы были главными событиями, сопровождаемыми играми, состязаниями и конными скачками, объединявшими казаков всей станицы.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обрядов проводились крестные ходы и молитвы, что подчеркивало глубокую религиозную связь и уважение казаков к православным традициям.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сопровождались песнями и танцами, способствуя укреплению общинных связей и поддержанию культурной самобытности донского казачества.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 торговля донских казаков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Кузнечное ремесло было основой для производства прочного оружия и сельскохозяйственных инструментов, с которыми казаки успешно защищали свои земли.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Гончарное и кожевенное ремесла обеспечивали бытовые потребности, изготавливая посуду и одежду, адаптированную к условиям региона.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охватывала связи с кочевниками, городами Московии, Крымом и Кавказом, способствуя обмену товарами и культурными традициями.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Ткацкое дело позволяло создавать прочные ткани с национальной вышивкой, ценившиеся как среди казаков, так и за их пределами.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 связь с окружающей природой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обеспечивало продовольствие, а разведение лошадей и скота было важной составляющей хозяйства и военного дела казаков.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на плодородных поймах реки Дон позволяло получать пищу и сырьё для ремесел, укрепляя экономическую самостоятельность станиц.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пчеловодство дополняли рацион и хозяйственный уклад, отражая тесную связь казаков с природой и умение использовать её богатства.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устные традиции донских казаков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и былины рассказывали о подвигах Ермака и Степана Разина, вдохновляя молодых казаков на смелость и верность роду.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загадки формировали жизненные ценности, помогая передавать опыт и моральные нормы из поколения в поколение.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язык и выразительный стиль рассказа придавали устным произведениям яркость, укрепляя чувство общности и культурной идентичности.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значение донского казачества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высокое мастерство позволяли казакам эффективно отражать набеги крымских и ногайских племен, обеспечивая мир и безопасность южных рубежей России.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стремительных конных рейдов и быстрая мобилизация делали донское войско грозной силой, сыгравшей ключевую роль в Азовских походах конца XVII века.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Атаманы и выдающиеся личности донского казачества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Тимофеевич стал символом расширения русских земель, возглавив поход в Сибирь и открыв новые горизонты для России.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 Разин возглавил крупное крестьянско-казацкое восстание, демонстрируя мощь и народную поддержку казачества в XVII веке.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Черкасский прославился защитой южных рубежей, укрепляя оборону и порядок в казачьих землях.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 Корела, соратник Разина, участвовал в военных и общественных событиях, формируя дух сопротивления и казачьей самостоятельности.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культуры донских казаков к концу XVII века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московской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государство усилило контроль над донскими землями, вводя новые административные и военные порядки.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 общерусскую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включения казачества в государственные структуры способствовал изменению традиционных форм самоуправления.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православия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усилила своё влияние, расширяя строительство храмов и пропаганду духовных ценностей.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обмены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Возросший контакт с соседними регионами привёл к взаимному влиянию в быту, ремёслах и обычаях.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донской казачьей культуры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донских казаков XVI–XVII веков сформировала уникальный уклад, сплотивший общину и оставивший заметный след в истории и традициях современной России.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2026-05-11T03:15:42Z</dcterms:created>
  <dcterms:modified xsi:type="dcterms:W3CDTF">2026-05-11T03:15:42Z</dcterms:modified>
</cp:coreProperties>
</file>