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в русском языке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без действующего лица: природа, состояние, необходимость.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тему важно понять в 6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часто встречаются в речи и помогают различать предложения с подлежащим и без него. Они делают описание природы, самочувствия и обязанностей точнее, а синтаксический разбор —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безличный глагол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лица и предмета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Безличный глагол обозначает действие или состояние, которое не связано с конкретным лицом, предметом или явлением как исполнителем. В предложении обычно нельзя назвать того, кто выполняет действие.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значения часто описывают то, что происходит само по себе: стемнело, рассвело, морозит, знобит. В этих случаях действие не приписывается какому-либо действующему лицу.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узнают не только по окончанию, но и по значению. Если говорится о погоде, самочувствии, желании или необходимости, перед нами может быть безличная конструкция.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Нужно, можно, следует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группу составляют слова со значением необходимости, запрета или возможности: нужно, можно, нельзя, приходится. Они тоже употребляются без указания на конкретного исполнителя действия.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спится, хочется, нездоровится показывают внутреннее состояние или ощущение человека. Они помогают кратко передать настроение, усталость, дискомфорт или желание что-то сделать.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значение безличного глагола связано с его типичными примерами.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безличных глаголов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объединяет одно: действие или состояние выражено без названного исполнителя.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«Безличные глаголы», школьный курс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921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вечер
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4921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рассвело, вечереет и смеркается помогают точно обозначить время суток. Они создают ощущение естественного течения времени, когда природа меняется без участия человека.
</a:t>
            </a:r>
            <a:endParaRPr lang="en-US" sz="700" dirty="0"/>
          </a:p>
        </p:txBody>
      </p:sp>
      <p:sp>
        <p:nvSpPr>
          <p:cNvPr id="15" name="Text 3"/>
          <p:cNvSpPr txBox="1"/>
          <p:nvPr/>
        </p:nvSpPr>
        <p:spPr>
          <a:xfrm>
            <a:off x="71683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изображения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71683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материал хорошо сочетается с пасмурным небом, дождём, снегом или вечерним пейзажем. Изображение помогает сразу связать слово с природной картиной.
</a:t>
            </a:r>
            <a:endParaRPr lang="en-US" sz="700" dirty="0"/>
          </a:p>
        </p:txBody>
      </p:sp>
      <p:sp>
        <p:nvSpPr>
          <p:cNvPr id="17" name="Text 5"/>
          <p:cNvSpPr txBox="1"/>
          <p:nvPr/>
        </p:nvSpPr>
        <p:spPr>
          <a:xfrm>
            <a:off x="54992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пейзажа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54992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безличных глаголов писатель может показать не только погоду, но и настроение сцены. Появляются тишина, холод, сырость или ожидание перемены.
</a:t>
            </a:r>
            <a:endParaRPr lang="en-US" sz="700" dirty="0"/>
          </a:p>
        </p:txBody>
      </p:sp>
      <p:sp>
        <p:nvSpPr>
          <p:cNvPr id="19" name="Text 7"/>
          <p:cNvSpPr txBox="1"/>
          <p:nvPr/>
        </p:nvSpPr>
        <p:spPr>
          <a:xfrm>
            <a:off x="383020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наблюдения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383020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формы особенно удобны в коротких описаниях: за окном моросит, к вечеру подморозило, утром рассвело. Они передают наблюдение быстро и выразительно.
</a:t>
            </a:r>
            <a:endParaRPr lang="en-US" sz="700" dirty="0"/>
          </a:p>
        </p:txBody>
      </p:sp>
      <p:sp>
        <p:nvSpPr>
          <p:cNvPr id="21" name="Text 9"/>
          <p:cNvSpPr txBox="1"/>
          <p:nvPr/>
        </p:nvSpPr>
        <p:spPr>
          <a:xfrm>
            <a:off x="2161159" y="3205825"/>
            <a:ext cx="1464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снег
</a:t>
            </a:r>
            <a:endParaRPr lang="en-US" sz="900" dirty="0"/>
          </a:p>
        </p:txBody>
      </p:sp>
      <p:sp>
        <p:nvSpPr>
          <p:cNvPr id="22" name="Text 10"/>
          <p:cNvSpPr txBox="1"/>
          <p:nvPr/>
        </p:nvSpPr>
        <p:spPr>
          <a:xfrm>
            <a:off x="2161159" y="3650825"/>
            <a:ext cx="1464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моросит, гремит, подморозило часто встречаются в описаниях дождя, грозы, снега и тумана. Такие глаголы делают пейзаж живым и легко узнаваемым для читателя.
</a:t>
            </a:r>
            <a:endParaRPr lang="en-US" sz="700" dirty="0"/>
          </a:p>
        </p:txBody>
      </p:sp>
      <p:sp>
        <p:nvSpPr>
          <p:cNvPr id="23" name="Text 11"/>
          <p:cNvSpPr txBox="1"/>
          <p:nvPr/>
        </p:nvSpPr>
        <p:spPr>
          <a:xfrm>
            <a:off x="413150" y="435775"/>
            <a:ext cx="72429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в описании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формы особенно удобны в описаниях погоды, самочувствия и кратких бытовых ситуаций.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доли приходятся на природу и состояние человека: именно эти значения чаще всего нужны в 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примерам школьного курса русского языка; дата не требуется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формах встречаются безличные глаголы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Настоящее время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выглядят как формы 3-го лица единственного числа: светает, морозит, темнеет. Они звучат как обычные глагольные формы, но не связаны с подлежащим.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Неизменяемые слова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почти не изменяются по лицам и числам: можно, нельзя, нужно, следует. Они сразу указывают на возможность, запрет или необходимость без названного исполнителя.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Нет полной парадигмы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безличных глаголов обычно нет полного набора личных форм, как у обычных глаголов. Поэтому их распознают по сочетанию формы и значения предложения.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Прошедшее время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значения часто выражаются формами среднего рода: стемнело, подморозило, знобило. Эти формы помогают передать уже произошедшее состояние, перемену погоды или самочувствия.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безличный глагол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смыслу и грамматической основе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 безличные глаголы: главное отличие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29575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подлежащее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29675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глагол связан с подлежащим: ученик пишет, мама читает, ветер дует. Можно легко назвать того, кто выполняет действие, и выделить грамматическую основу.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2903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разбор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443003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этими формами помогает правильно определять грамматическую основу и члены предложения. Если исполнителя назвать нельзя, слово рассматривают как безличное по значению.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636241" y="1607100"/>
            <a:ext cx="22842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исполнителя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36341" y="2233341"/>
            <a:ext cx="2284200" cy="16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Безличный глагол не называет действующее лицо: темнеет, знобит, не работается, хочется спать. Смысл предложения показывает состояние, а не действие конкретного предмета или 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в литературе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за окном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писатель может написать: стемнело, подморозило, в комнате стало тихо. Такие короткие фразы сразу создают атмосферу зимнего вечера. Читатель чувствует, как меняется пространство, хотя действующее лицо не названо.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краткой детали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безличная форма часто работает как точная деталь: потянуло холодом, рассвело, моросит. Она делает описание живым и экономным, а настроение сцены — более убедительным для читателя.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спится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хорошо передают внутреннее состояние героя: не спалось, тянуло к окну, хотелось подумать. Несколько слов помогают показать одиночество, тревогу или ожидание, не перегружая текст объяснениями.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личные формы глагола отличаются от безличных: по наличию подлежащего, по смыслу и по примеру употребления в предложении.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 безличные формы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Безличность определяется не только окончанием, но и смыслом предложения: если исполнителя действия нет, форма воспринимается как безличная.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«Безличные глаголы»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2313" y="1226125"/>
            <a:ext cx="30375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26125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безличные слова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Обязанность и необходимость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нужно, следует и приходится выражают необходимость действия. Такие формы помогают говорить о правилах, советах и неизбежных делах спокойно, без лишних пояснений.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 отсутствие желания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хочется и не хочется передают внутреннее состояние человека без названия действующего лица. Они помогают выразить чувство кратко и точно, особенно в разговоре и небольшом тексте.
</a:t>
            </a:r>
            <a:endParaRPr lang="en-US" sz="888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не спится и нездоровится описывают самочувствие. Они встречаются, когда нужно передать усталость, недомогание или нарушение сна, не называя того, кто это испытывает.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разрешение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можно и нельзя часто стоят в простых правилах, объявлениях и инструкциях. Они сразу показывают, разрешено ли действие, и не требуют указания на конкретного исполнителя.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 точная речь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слова делают высказывание короче и яснее. С их помощью легко говорить о настроении, просьбах, ограничениях и бытовых ситуациях в устной и письменной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 распределение примеров по смысловым группам и понять, какие случаи встречаются в теме чаще всего.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примеров самые заметные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безличные глаголы называют природные явления и состояние человека; формы со значением необходимости и возможности встречаются реже.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 темы «Безличные глаголы», безличные формы в школьных упражнениях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подлежащее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безличном предложении подлежащего нет, поэтому нельзя подбирать к нему слово-«исполнителя». В форме морозит действие не выполняет ни человек, ни предмет, а состояние просто обозначается.
</a:t>
            </a:r>
            <a:endParaRPr lang="en-US" sz="1072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форму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ещё не доказывает, что глагол личный. Нужно проверить смысл, наличие подлежащего и контекст: именно они помогают правильно определить безличную форму.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личное и безличное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хочется читать и можно читать похожи на обычные глагольные сочетания, но обозначают не действие лица, а желание или возможность. Значение предложения здесь решает всё.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безличный глагол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синтаксическом разборе предложения с безличной формой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в речи школьника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самочувствии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школьники часто говорят коротко и естественно: меня знобит, мне не спится, сегодня нездоровится. Такие формы позволяют быстро описать состояние без длинных объяснений.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конструкции звучат естественно в повседневном общении: хочется отдохнуть, нужно идти, можно читать. Они помогают говорить кратко, понятно и без лишних слов.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и сочинении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текстах эти формы особенно удобны: они передают настроение, усталость, ожидание или тишину. Поэтому их часто используют в дневниковых записях и мини-рассказах.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времени и обстановке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сегодня темнеет рано или к вечеру морозит помогают сообщить о переменах вокруг. Безличные глаголы делают описание дня живым и точным.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помогают заметить безличную конструкцию ещё до полного разбора предложения и быстрее понять её смысл.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часто стоят рядом с безличными глаголами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безличные формы соединяются с инфинитивом, а также с указанием лица или оценки; это усиливает значение желания, возможности или необходимости.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сочетаний из школьных упражнений по теме «Безличные глаголы»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безличных глаголах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исполнителя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Безличный глагол не называет того, кто совершает действие. Смысл предложения сосредоточен на состоянии, явлении природы, желании, возможности или необходимости.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часто выглядят как формы 3-го лица единственного числа или прошедшего времени среднего рода. Также к ним относятся слова можно, нельзя, нужно.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окончание, но и на значение всего предложения. Именно смысл показывает, является ли глагол безличным.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нет подлежащего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 безличным глаголом чаще всего невозможно выделить подлежащее. Это главный признак, который помогает отличить такую форму от личной.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самые частые безличные слова и их простые значения.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безличных форм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легко запоминать по смыслу: они называют утро, холод, самочувствие, желание и запрет без указания на действующее лицо.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примеры по теме «Безличные глаголы»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глаголы: главное, что нужно знать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глаголы помогают точно описывать погоду, состояние человека, желание, возможность и необходимость. Их легко узнать по смыслу, по особым формам и по отсутствию подлежащего.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2026-05-28T05:36:36Z</dcterms:created>
  <dcterms:modified xsi:type="dcterms:W3CDTF">2026-05-28T05:36:36Z</dcterms:modified>
</cp:coreProperties>
</file>