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матричного синтеза: основной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Матричный синтез обеспечивает передачу наследственной информации и синтез белков в клетке.
</a:t>
            </a:r>
            <a:endParaRPr lang="en-US" sz="3718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XX века открытие структуры ДНК и ключевые биохимические эксперименты заложили фундамент молекулярной биологии. Эти знания дали импульс развитию биотехнологий и пониманию гена как единицы наследственности.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открытия молекулярных основ наследственности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включают репликацию ДНК, транскрипцию РНК по ДНК и трансляцию белка по мРНК, каждая из которых основывается на последовательном считывании кода.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Матричный синтез представляет собой процесс построения биомолекул на основе информации, содержащейся в уже существующей молекуле-матрице, что обеспечивает точное копирование.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комплементарности основан на специфическом спаривании нуклеотидов, что гарантирует высокую точность синтеза новых цепей нуклеиновых кислот и белков.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суть матричного синтеза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оснований формируются строго по законам комплементарности: аденин связывается с тимином в ДНК или урацилом в РНК, а гуанин — с цитозином, обеспечивая точность.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как основа передачи информации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Трёхмерная структура и электрический заряд молекул способствуют крепкому и избирательному связыванию нуклеотидных пар, что снижает ошибки во время синтеза.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взаимодействие позволяет воспроизводить генетическую информацию без искажений, что критично для стабильности наследственности и функции клеток.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комплементарного спаривания могут приводить к мутациям, влияющим на жизнеспособность организмов и формирующим базу для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Расплетение двойной спирали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 разрывает водородные связи между основаниями, разделяя две цепи ДНК. Это позволяет каждой цепи служить матрицей для синтеза новой, что является первым шагом репликации.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и удлинение цепей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Праймаза создаёт короткие РНК-праймеры, которые необходимы для запуска синтеза новой цепи. Затем ДНК-полимераза добавляет нуклеотиды, удлиняя дочернюю цепь в направлении 5'-3'.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Сшивание фрагментов и завершение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 соединяет фрагменты Оказаки на отстающей цепи, обеспечивая создание непрерывной молекулы ДНК. Этот этап необходим для целостности и функциональности вновь синтезированной ДНК.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ДНК: этапы и биологическая роль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репликации ДНК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действие ферментов в процессе удвоения ДНК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Ферменты, обеспечивающие репликацию ДНК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Катализирует добавление нуклеотидов к растущей цепи, а также исправляет ошибки, повышая точность репликации.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Разрывает водородные связи между нитями ДНК, инициируя расплетение двойной спирали.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Праймаза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Синтезирует короткие участки РНК-праймера, необходимые для начала синтеза новой цепи.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отдельные фрагменты Оказаки, формируя целостную некопирующую цепь ДНК.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659426"/>
            <a:ext cx="4328400" cy="22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репликации, транскрипции и трансляции, их ферментные и продуктовые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используют комплементарность, различаясь по продукту и ферментам.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биология, учебное пособие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процессов матричного синтеза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транскрипции
</a:t>
            </a:r>
            <a:pPr algn="ctr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связывается с промотором, определяя стартовую точку гена. Это событие запускает процесс считывания генетической информации.
</a:t>
            </a:r>
            <a:endParaRPr lang="en-US" sz="1307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цепи иРНК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принципу комплементарности фермент образует иРНК, используя ДНК как матрицу. Молекула растёт до достижения участка-терминатора.
</a:t>
            </a:r>
            <a:endParaRPr lang="en-US" sz="1369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транскрипции
</a:t>
            </a:r>
            <a:pPr algn="ctr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достижении терминатора РНК-полимераза отделяется, освобождая иРНК, которая направляется из ядра в цитоплазму для дальнейшего использования.
</a:t>
            </a:r>
            <a:endParaRPr lang="en-US" sz="125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транскрипции и синтез иРНК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Промотор — специфический участок ДНК, к которому присоединяется РНК-полимераза, задавая старт и интенсивность транскрипции данного гена.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транскрипции: ключевые элементы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Энхансеры усиливают транскрипцию, а сайленсеры действуют как блокаторы, регулируя активность генов в зависимости от внутренних и внешних сигналов.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Транскрипционные факторы связываются с регуляторными последовательностями, обеспечивая быструю и точную реакцию клетки на изменения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транскрипционной активности обеспечивают гибкий ответ клетки на изменение условий и регулируют синтез нужных белков.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клетка активно управляет белковым синтезом, повышая или подавляя транскрипцию в зависимости от функциональных потребностей.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молекулярной биологии клетки, 2020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экспрессии генов: активация и подавление транскрипции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эукариотах процесс транскрипции локализован исключительно в ядре, что обеспечивает пространственную и временную регуляцию синтеза мРНК.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транскрипции у эукариот и прокариот
</a:t>
            </a:r>
            <a:endParaRPr lang="en-US" sz="245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РНК эукариотов подвергаются модификациям — кэпированию, полиаденилированию и сплайсингу, которые повышают стабильность и функциональность мРНК.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совмещают транскрипцию и трансляцию, поскольку эти процессы происходят в цитоплазме одновременно, без обработки РНК.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Промоторные последовательности у прокариот более просты и коротки, что ускоряет ответ на окружающие условия и изменяет экспрессию генов оперативно.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Инициирование трансляции: рибосома и стартовый кодон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связывание рибосомы с мРНК на стартовом кодоне AUG. тРНК с антикодоном присоединяется, обеспечивая подбор аминокислоты-инициатора. Этот этап задает правильную рамку считывания без ошибок.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Элонгация: послойное добавление аминокислот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этой фазы тРНК по очереди доставляют аминокислоты, которые рибосома соединяет пептидными связями, формируя полипептидный цепь, ответственную за структуру и функцию белка.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Терминация: завершение сборки белка
</a:t>
            </a:r>
            <a:pPr algn="ctr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достижении стоп-кодона рибосома освобождает завершённый полипептид, который затем сворачивается в функциональную трехмерную структуру, влияя на свойства клетки.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Трансляция: этапы и биологический смысл синтеза белка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процесса трансляции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этапов синтеза белка (Источник: Молекулярная биология, 2021)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кодонов обеспечивают точное кодирование аминокислот и сигналов начала и конца синтеза белка.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состоит из 64 триплетов, охватывающих 20 аминокислот и команд старт-стоп, что обеспечивает почти универсальное сохранение информации в живых организмах.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по молекулярной биологии, 2022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61" y="2228750"/>
            <a:ext cx="4207979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последствия мутаций, возникающих в процессе синтеза нуклеиновых кислот.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Мутационные изменения играют ключевую роль в вариабельности и могут приводить как к патологическим состояниям, так и к эволюционным преимуществам.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молекулярная биология, 2021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матричного синтеза: виды мутаций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рекомбинации, возникающие при матричном синтезе, служат источником генетического разнообразия в популяциях, способствуя адаптации видов к окружающей среде.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Матричный синтез в эволюции и изменчивости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поддерживает полезные изменения, что проявляется, например, в устойчивости бактерий к антибиотикам или изменениях окраски у насекомых.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ПЦР и секвенирования позволяют быстро и точно выявлять генетические аномалии пациентов для своевременной диагностики и лечения.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значимость: медицина и биотехнологии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использует знания о матричном синтезе для создания таргетных лекарств и терапевтических вакцин, направленных на конкретные заболевания.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ГМО-культур способствует увеличению урожаев и устойчивости растений к вредителям и неблагоприятным условиям окружающей среды.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регуляции матричного синтеза лежат в основе разработки биофармацевтических препаратов с улучшенными свойствами и эффективностью.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вызванные ошибками копирования ДНК, приводят к патологиям как серповидноклеточная анемия, где одна аминокислота гемоглобина изменена.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нарушением матричного синтеза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связана с нарушением синтеза ферментов, что требует ранней диагностики и индивидуального подхода к терапии для предотвращения осложнений.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матричного синтеза в биологии и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механизмов матричного синтеза открывает новые горизонты в генетических исследованиях, направленной терапии и биотехнологии, стимулируя развитие современных медицинских подходов.
</a:t>
            </a:r>
            <a:endParaRPr lang="en-US" sz="34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2026-05-10T02:18:53Z</dcterms:created>
  <dcterms:modified xsi:type="dcterms:W3CDTF">2026-05-10T02:18:53Z</dcterms:modified>
</cp:coreProperties>
</file>