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Жуан, или Каменный пир»: история о выборе, совести и наказании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Моцарта о свободе, обмане и неизбежной расплате.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старинной легенды к опере Моцарта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«Дон Жуана» прошла в Праге 29 октября 1787 года. Либретто написал Лоренцо да Понте, а сюжет вырос из европейской легенды о соблазнителе. Жанр dramma giocoso соединяет в опере шутку, напряжение и трагический финал.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63903"/>
            <a:ext cx="464400" cy="4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294310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Дон Жуана в европейской культуре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Жуан в европейской традиции — человек, который умеет нравиться, обещать и быстро нарушать слово. Его обаяние делает обман особенно опасным и заметным.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Герой-обманщик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Моцарта этот сюжет уже жил в пьесах, поэмах и операх разных стран. Каждый автор по-своему показывал героя, но сохранял его главное качество — пренебрежение моралью.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 долгой историей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версии да Понте и Моцарта Дон Жуан становится не просто ловким авантюристом. Он превращается в символ человека, который считает себя свободным, но не готов отвечать за последствия.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поступки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живет только желанием и азартом момента. Поэтому его путь в опере выглядит как движение к катастрофе, где личная свобода сталкивается с законом и совестью.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Безрассудная жизнь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Жуан действует уверенно и не сомневается в себе. Его слуга Лепорелло наблюдает за ним со стороны и часто говорит то, о чем другие только думают.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Жуан и Лепорелло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Донна Анна, Донна Эльвира и Командор по-разному воплощают боль, честь и возмездие. Их линии помогают увидеть, как личная драма превращается в общий нравственный конфликт.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Донна Анна, Донна Эльвира и Командор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оперы и их роли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от преступления к наказанию
</a:t>
            </a:r>
            <a:endParaRPr lang="en-US" sz="249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оперы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Увертюра начинается сурово: мрачные аккорды ре-минор сразу создают ощущение грядущего наказания и напоминают, что комедия здесь не отменяет опасности.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музыка становится быстрее и легче. Этот переход передает суету интриг, бегство героев и постоянное движение сюжета от одной сцены к другой.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строгим и подвижным звучанием помогает услышать главную особенность оперы: рядом существуют смех, тревога и трагедия, которые постоянно сменяют друг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Увертюра и музыкальный контраст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формы используются в опере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показано схематично, чтобы увидеть, как разные формы поддерживают действие и эмоции.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особенно важны арии и ансамбли: они раскрывают характеры и одновременно двигают конфликт вперед.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8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структуре оперы Моцарта «Дон Жуан»; точные пропорции не указаны в источнике.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1974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делает сцену запоминающейся: серьезный тон слуги сталкивается с почти невероятным размахом обманов и превращает эпизод в яркую музыкальную шутку.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Либретто Лоренцо да Понте, ария Лепорелло «Madamina, il catalogo è questo».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похождений Дон Жуана перечисляет Лепорелло в знаменитом каталоге.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Донна Анна и тема чести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отца Донна Анна не отступает и не пытается спрятаться от случившегося. Она требует справедливости и сохраняет память о преступлении, словно оберегая честь семьи. В ее образе слышны боль, достоинство и внутренняя сила.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Дочь, которая не забывает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Скорбь, превращенная в решимость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Донна Анна не выглядит только жертвой. Ее музыка передает тревогу и печаль, но в ней есть и твердая воля. Благодаря этому героиня воспринимается как человек, который не соглашается с несправедливостью и готов идти до конца.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Донны Анны память об отце становится нравственным ориентиром. Она не позволяет себе забыть о случившемся, потому что для нее это связано с долгом и честью. Именно поэтому ее линия в опере звучит так строго и значимо.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как личный выбор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сцены оперы и их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эпизоды ведут сюжет к развязке и раскрывают главные 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сцена усиливает следующий шаг: от личного поступка к общественному и нравственному приговору.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оперы Моцарта «Дон Жуан, или Каменный пир».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Дон Жуан кажется привлекательным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быстро и уверенно, будто сам управляет любой ситуацией. Для зрителя такая решительность сначала выглядит как сила, свобода и умение не бояться последствий.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Жуан легко подбирает слова и меняет тон разговора в зависимости от собеседника. Из-за этого он кажется обаятельным, находчивым и почти неуловимым.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привлекательность героя обманчива: внешняя свобода строится на нарушении границ. В опере это приводит не к победе, а к опасности и расплате.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поведение создает впечатление человека, который живет ярко и не подчиняется правилам. Но за этим блеском скрываются обман, эгоизм и равнодушие к чувствам других.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чаще действует в сюжете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важность героев, а их участие в развитии действия. Чем выше показатель, тем чаще персонаж запускает новые события.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Жуан ведет сюжет, а остальные чаще реагируют на его поступки. Так конфликт строится вокруг одного источника нарушений.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ключевым сюжетным эпизодам оперы В. А. Моцарта «Дон Жуан, или Каменный пир»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комического и трагического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сцены строятся на быстрых репликах, недоразумениях и наблюдениях Лепорелло. Зритель еще может улыбаться, но уже чувствует, что за шутками скрывается опасный конфликт.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лёгкий тон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с простыми персонажами звучат живо и почти по-народному. На этом фоне поступки Дон Жуана выглядят особенно эгоистичными, хотя сначала они подаются как игра и флирт.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сцены с Церлиной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напряжению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дуэли и разоблачений комические моменты не исчезают, но становятся резче. Смех уже не снимает тревогу, а лишь подчеркивает, что опасность приближается.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Каменного гостя полностью меняет интонацию. Шутки уступают место страху, и именно поэтому наказание Дон Жуана воспринимается особенно сильно и серьезно.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трагическая развязка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Каменного гостя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гость в финале воспринимается как большее, чем просто статуя. Он напоминает, что за поступками человека следуют память, суд и неизбежный ответ за содеянное.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Сверхъестественное появление Командора делает сцену не только страшной, но и символической. Это момент, когда совесть и закон словно обретают голос и требуют признания вины.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почему Дон Жуан погибает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финальной сцене оперы Моцарта «Дон Жуан, или Каменный пир»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25760"/>
            <a:ext cx="468000" cy="37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особенности Моцарта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 Моцарта не просто украшает сюжет: она сразу подсказывает, кто перед нами. По мелодии можно почувствовать уверенность Дон Жуана, тревогу Донны Анны или иронию Лепорелло.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характеристика героя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темпы и резкие переходы помогают передать движение сюжета. Благодаря этому сцены с интригами и погоней за Дон Жуаном звучат живо и напряженно, почти как в приключении.
</a:t>
            </a:r>
            <a:endParaRPr lang="en-US" sz="1264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действия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Арии и ансамбли помогают понять внутренний мир персонажей. Даже без подробного пересказа текста ясно, кто страдает, кто насмехается, а кто пытается сохранить достоинство.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язык чувств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умеет соединять в одной опере комедию, тревогу и трагедию. Слушатель слышит, как меняется настроение сцены, даже если не вчитывается в каждое слово либретто.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настроения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оперы и их функции в сюжете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какую роль каждый персонаж играет в развитии конфликта и в нравственном смысле оперы.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система персонажей оперы В. А. Моцарта «Дон Жуан, или Каменный пир»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раскрывает одну сторону главной темы: выбор, вина, память и наказание. Вместе они делают конфликт ясным и многогранным.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и сегодня легко понимают зрители разного возраста, потому что оно говорит о знакомых вещах: обмане, честности, ответственности и последствиях плохого выбора.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 делает героев яркими и запоминающимися. Даже спустя более двух столетий она звучит живо, а сцены с Дон Жуаном остаются напряженными и интересными.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Дон Жуана стал частью мировой культуры: его узнают в литературе, театре и кино. Поэтому опера продолжает жить не только на сцене, но и в памяти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опера остается известной сегодня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по ходу оперы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показывает, что драматизм растет неравномерно: после спокойного начала напряжение быстро усиливается и держится до последней сцены.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кульминация связана с появлением Каменного гостя. После нее напряжение снижается, но смысл финала остается очень сильным.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по ключевым сценам оперы В. А. Моцарта «Дон Жуан, или Каменный пир»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Моцарта убеждает, что настоящая свобода невозможна без ответственности. Дон Жуан выбирает только свои желания, но в финале сталкивается с неизбежной расплатой за собственные поступки.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 совести не делает человека сильнее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2026-05-22T20:45:23Z</dcterms:created>
  <dcterms:modified xsi:type="dcterms:W3CDTF">2026-05-22T20:45:23Z</dcterms:modified>
</cp:coreProperties>
</file>