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Праздники: язык, культура и смысл особых дней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объединяют людей, традиции и живую речь.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 — это особое событие с ритуалами, символами и общими эмоциями. Он может быть личным, как день рождения, или общественным, как Рождество, Новый год и национальные даты. Для изучения английского эта тема особенно полезна: она соединяет культуру и практическое общение.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праздники важны в повседневной жизни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праздников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прерывают повседневную рутину и создают ощущение ожидания, радости и особого момента. Благодаря этому люди ярче переживают обычные события и лучше их запоминают.
</a:t>
            </a:r>
            <a:endParaRPr lang="en-US" sz="1509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памяти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напоминают о значимых событиях, людях и датах. Через повторяющиеся ритуалы общество сохраняет историческую память и передаёт её новым поколениям в понятной и эмоционально заметной форме.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связей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трапезы, подарки и поздравления сближают семьи, друзей и соседей. Праздничное общение помогает почувствовать принадлежность к группе и делает отношения более тёплыми и устойчивыми.
</a:t>
            </a:r>
            <a:endParaRPr lang="en-US" sz="1555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праздников даёт удобный контекст для описания чувств, традиций и личного опыта. На ней легко тренировать разговорную речь, письменные поздравления и лексику повседневного общения.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английского
</a:t>
            </a:r>
            <a:endParaRPr lang="en-US" sz="9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06514"/>
            <a:ext cx="5266500" cy="23002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праздников и их особенности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категории праздников и то, чем они отличаются по смыслу и 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праздник нередко совмещает несколько категорий: он может быть одновременно семейным, общественным и символически значимым.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классификация из культурологии и школьных страноведческих материалов.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Новый год: самые узнаваемые зимние праздники
</a:t>
            </a:r>
            <a:endParaRPr lang="en-US" sz="2625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чаще всего связано с 25 декабря, украшенной ёлкой, подарками, открытками, колядками и семейным ужином. Для многих это время домашнего уюта и устойчивых традиций.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странах улицы, дома и витрины украшают огнями, венками и символическими цветами. Визуальные детали помогают сделать праздник сразу узнаваемым и запоминающимся.
</a:t>
            </a:r>
            <a:endParaRPr lang="en-US" sz="1114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и 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6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часто отмечают обратным отсчётом, фейерверками, вечеринками и планами на будущее. Особое место занимает обычай давать себе обещания на следующий год.
</a:t>
            </a:r>
            <a:endParaRPr lang="en-US" sz="1207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праздника объединяют людей за одним столом и создают ощущение завершения года. Именно сочетание общения, подарков и общих воспоминаний делает их особенно значимыми.
</a:t>
            </a:r>
            <a:endParaRPr lang="en-US" sz="12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распространённые элементы праздников
</a:t>
            </a:r>
            <a:endParaRPr lang="en-US" sz="270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праздника по-разному влияют на настроение, но вместе формируют целостный опыт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подарки встречаются чаще всего, а приветствия и совместные действия связывают праздник с живым общением.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праздничных практик в семейных и общественных событиях.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традиции в англоязычных праздниках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 легко узнать по тыквам, маскам и костюмам. Эти детали создают атмосферу игры и немного загадочности, а также помогают запоминать лексику, связанную с внешним видом и действиями.
</a:t>
            </a:r>
            <a:endParaRPr lang="en-US" sz="1637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ассоциируется с носками для подарков, звёздами, колокольчиками и красно-зелёной палитрой. Такие символы формируют устойчивый визуальный код, который узнают даже вне англоязычной среды.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
</a:t>
            </a:r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связывается с яйцами, весенними красками и образами обновления. Символы здесь подчёркивают идею начала нового жизненного цикла и помогают увидеть связь праздника с сезоном.
</a:t>
            </a:r>
            <a:endParaRPr lang="en-US" sz="1638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обычно отмечают тортом, свечами и песней-поздравлением. Эти элементы просты, но именно они делают событие личным и эмоционально насыщенным для ребёнка или подростка.
</a:t>
            </a:r>
            <a:endParaRPr lang="en-US" sz="17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событие становится традицией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 ритуал превращается в устойчивый праздник в обществе.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91" y="1258598"/>
            <a:ext cx="2373909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44" y="1258598"/>
            <a:ext cx="2373909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494" y="1258598"/>
            <a:ext cx="2373909" cy="21782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и личные воспоминания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поколения за одним столом
</a:t>
            </a:r>
            <a:pPr algn="ctr" indent="0" marL="0">
              <a:lnSpc>
                <a:spcPct val="100000"/>
              </a:lnSpc>
              <a:buNone/>
            </a:pPr>
            <a:r>
              <a:rPr lang="en-US" sz="6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пахнет пирогом, а за столом уже собрались бабушка, родители и дети. На скатерти стоят свечи, рядом лежат открытки и старые фотографии, которые сразу вызывают разговоры о прошлых праздниках и семейных историях.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хранят снимки
</a:t>
            </a:r>
            <a:pPr algn="ctr" indent="0" marL="0">
              <a:lnSpc>
                <a:spcPct val="100000"/>
              </a:lnSpc>
              <a:buNone/>
            </a:pPr>
            <a:r>
              <a:rPr lang="en-US" sz="6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торта кто-то достаёт альбом, и каждый находит в нём себя в другом возрасте. Такие фотографии превращают обычный вечер в часть семейной памяти, потому что вместе с изображениями сохраняются голоса, улыбки и привычные жесты.
</a:t>
            </a:r>
            <a:endParaRPr lang="en-US" sz="1090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подарки и тёплые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коробками лежат подписанные от руки открытки, а на столе аккуратно расставлены небольшие подарки. В этих деталях особенно заметно, что семейный праздник ценен не масштабом, а вниманием и повторяющимися знаками заботы.
</a:t>
            </a:r>
            <a:endParaRPr lang="en-US" sz="10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приглашений, поздравлений и пожеланий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приглашения на праздник часто используют вежливые и простые фразы. Например, Would you like to come to my party? и You are invited to… звучат естественно в письме, сообщении или устной речи.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распространённые поздравления легко запомнить и использовать в подходящей ситуации: Happy Birthday! , Congratulations! , Merry Christmas! и Happy New Year! Они помогают быстро и корректно выразить внимание.
</a:t>
            </a:r>
            <a:endParaRPr lang="en-US" sz="162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включает invitation, guest, host, celebrate, congratulate, decorate, wrap, attend и gather. Эти слова нужны, чтобы описывать действия до праздника, во время события и после него.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особенно важна при написании открыток, коротких сообщений и неформальных писем. Она делает текст вежливым, понятным и уместным для реального общения.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праздник удачным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впечатления чаще создают люди и общее настроение, чем дорогой формат. Поэтому успешный праздник обычно строится на общении, а не на внешней роскоши.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 — близкие люди; затем идут еда, музыка и атмосфера. Это показывает, что эмоциональная связь важнее затрат.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417" y="1479875"/>
            <a:ext cx="341526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подростков и современные форматы
</a:t>
            </a:r>
            <a:endParaRPr lang="en-US" sz="2725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популярных форматов подростковых праздников и языка, который обычно с ними связан.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праздники объединяют офлайн-ритуалы и цифровое общение, а язык становится коротким, эмоциональным и легко узнаваемым.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и культурных практик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 и гражданская идентичность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 напоминают о ключевых событиях истории и помогают обществу сохранять коллективную память. Через повторяемые ритуалы важные даты становятся понятными даже тем, кто не знает всех деталей прошлого.
</a:t>
            </a:r>
            <a:endParaRPr lang="en-US" sz="1572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День независимости связан с идеей свободы и гражданской общности, а в Великобритании памятные мероприятия подчеркивают уважение к истории и жертвам прошлого. Оба случая показывают силу публичных ритуалов.
</a:t>
            </a:r>
            <a:endParaRPr lang="en-US" sz="1582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Флаги, гимны, парады и официальные речи делают праздник видимым в общественном пространстве. Эти элементы создают ощущение единства и показывают, что праздник принадлежит не только семье, но и стране.
</a:t>
            </a:r>
            <a:endParaRPr lang="en-US" sz="1604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 размышления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даты помогают обсуждать патриотизм, ответственность и отношение к историческому наследию. Для школьников это удобная тема, чтобы сравнивать ценности разных стран и учиться говорить о гражданской позиции.
</a:t>
            </a:r>
            <a:endParaRPr lang="en-US" sz="15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танец и коллективная эмоция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объединяет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задаёт темп праздника и помогает людям чувствовать себя частью общего действия. Когда звучат песни или аплодисменты, участники быстрее включаются в атмосферу и начинают реагировать вместе.
</a:t>
            </a:r>
            <a:endParaRPr lang="en-US" sz="1473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усиливает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марш и простые хлопки делают праздник более живым и запоминающимся. Совместное движение снимает напряжение, создаёт энергию и помогает людям выражать радость без длинных объяснений.
</a:t>
            </a:r>
            <a:endParaRPr lang="en-US" sz="1496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музыкальные моменты часто вспоминаются позже лучше всего: начало торжества, любимая песня, общий танец или громкая кульминация. Такие детали превращают событие в личное и коллективное воспоминание.
</a:t>
            </a:r>
            <a:endParaRPr lang="en-US" sz="14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праздника: от идеи до воспоминаний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типичную организацию праздника в семье, школе или сообществе.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привычки чаще всего помогают сделать праздник более ответственным: повторное использование, цифровые приглашения и сортировка отходов.
</a:t>
            </a:r>
            <a:endParaRPr lang="en-US" sz="522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снижают лишние траты и нагрузку на окружающую среду, не убирая радость и традиционный смысл праздника.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масштаба разных праздников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праздника влияет на число участников, степень подготовки и уровень символичности. Чем шире аудитория, тем заметнее официальные элементы.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события остаются самыми личными, а национальные праздники — наиболее публичными и символически значимыми.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5294" y="1736750"/>
            <a:ext cx="331312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72750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ждут праздников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чего ждать
</a:t>
            </a:r>
            <a:pPr algn="l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создаёт ожидание и помогает выйти из однообразия будней. Когда у человека есть дата, к которой он готовится, повседневная жизнь воспринимается легче и осмысленнее.
</a:t>
            </a:r>
            <a:endParaRPr lang="en-US" sz="1240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события снижают напряжение и усиливают чувство радости. Даже короткая встреча с близкими или любимый ритуал могут заметно улучшить настроение и добавить энергии.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праздники допустимы действия, которые редко встречаются в обычный день: дарить подарки, наряжаться, петь, танцевать и собираться большой компанией. Это делает момент более запоминающимся.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и 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праздник особенно важен как пространство общения и самовыражения. Он поддерживает чувство принадлежности к группе и помогает чувствовать себя увереннее среди сверстников.
</a:t>
            </a:r>
            <a:endParaRPr lang="en-US" sz="10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07" y="1171525"/>
            <a:ext cx="2464785" cy="195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3557" y="1171650"/>
            <a:ext cx="2464785" cy="195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как форма межкультурного общения
</a:t>
            </a:r>
            <a:endParaRPr lang="en-US" sz="2863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стол понятен всем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международном празднике люди могут говорить на разных языках, но общий стол быстро снимает напряжение. Еда, напитки и простые приветствия помогают участникам почувствовать уважение друг к другу и легче начать разговор.
</a:t>
            </a:r>
            <a:endParaRPr lang="en-US" sz="116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читаются без перевода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Огни, ленты, флаги и музыка создают атмосферу, знакомую почти каждому. Именно поэтому праздник из другой страны не кажется чужим: визуальные детали подсказывают значение даже без подробного объяснения.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язык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традиций в Великобритании, США и других странах расширяет словарь и учит замечать культурные различия. Ученики начинают увереннее описывать обычаи, поздравления и символы, не теряя уважения к чужой традиции.
</a:t>
            </a:r>
            <a:endParaRPr lang="en-US" sz="11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объединяют язык, память и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сохраняют историю, укрепляют отношения и дают полезный английский для реального общения. Через ритуалы, символы и эмоции они соединяют личное и общественное.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2026-05-31T18:59:42Z</dcterms:created>
  <dcterms:modified xsi:type="dcterms:W3CDTF">2026-05-31T18:59:42Z</dcterms:modified>
</cp:coreProperties>
</file>