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спутник Земли, влияющий на природу и науку всего человечества.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Луна: ключевые аспекты изучения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человеческого познания Луны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Луны сопровождали развитие древних цивилизаций, формируя календари и мифы, а современные методы значительно расширили знания о её природе.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 Луны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обладает диаметром 3474 км и массой 7,35×10²² кг, что составляет около 1/81 массы Земли, с объёмом 2,2×10¹⁰ км³.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равна 3,34 г/см³, значительно меньше земной, что указывает на уникальный состав и структуру спутника.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ускорение на поверхности составляет 1,62 м/с², что примерно в шесть раз меньше земного, влияя на движения объектов.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практически отсутствует, создавая экстремальные условия на поверхности, включая резкие колебания температуры.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параметры подчёркивают значительные физические и гравитационные различия между планетой и спутником.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 и Роскосмос,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Луны и Земли
</a:t>
            </a:r>
            <a:endParaRPr lang="en-US" sz="2174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разница в массе и гравитации влияет на орбитальные и динамические особенности Луны.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гигантского столкновения предполагает, что Луна образовалась из обломков после удара Земли с протопланетой Тея около 4,5 млрд лет назад.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Луны: основные гипотезы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захвата предполагает, что Луна сформировалась отдельно и была захвачена гравитацией Земли, но противоречит изотопному сходству пород.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совместного формирования утверждает, что Земля и Луна возникли одновременно в одной области протопланетного диска, однако не учитывает различия в составе.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кора толщиной от 30 до 100 км покрывает мантию, протяжённость которой достигает примерно 1000 км. Железо-никелевое ядро имеет диаметр порядка 480 км и значительно меньше земного.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Луны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Сейсмическая активность и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мантией и ядром существуют сейсмически активные слои, выявленные сейсмометрами. Кора Луны менее плотная, что отражает отличия в геологической истории и эволюции спутника.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лунной поверхности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моря — тихие равнины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16% поверхности занимают базальтовые 'моря', крупнейшие из которых — Море Дождей и Море Кризисов. Эти области образованы древними вулканическими излияниями, заметными даже невооружённым глазом.
</a:t>
            </a:r>
            <a:endParaRPr lang="en-US" sz="109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образования и высшая точка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высота возвышенности Луны — 10 786 м, зафиксированная у южного полюса. Эти горы сопоставимы с самыми высокими горами Земли и формируются в результате тектонических процессов.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кратеры — следы бомбардировок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насчитывается свыше миллиона кратеров диаметром более 1 км. Среди них выделяются крупные — Коперник и Тихо, возникшие в результате ударов астероидов и комет, сохранившихся без эрозии.
</a:t>
            </a:r>
            <a:endParaRPr lang="en-US" sz="10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фазы и их динамика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Новолуние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расположена между Землёй и Солнцем, невидима с Земли из-за отсутствия освещённой части.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лунного диска видна, освещена правая сторона, фаза длится около семи с половиной дней.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Полнолуние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находится напротив Солнца, полностью освещена, оптимально видна на ночном небе.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Освещена левая половина Луны, завершается лунный месяц, фаза длится около недели.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Луны влияет на разнообразие фаз и периодичность затмений, предоставляя важные данные для астрономии.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НАСА, данные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лунных суток и циклов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сидерическим и синодическим периодами обусловлена орбитальным движением Земли вокруг Солнца.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Орбитальное движение Луны и взаимодействия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системы Земля-Луна-Солнце и влияние гравитационных сил.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воздействие Луны вызывает периодические подъёмы и спады уровня океанов, формируя приливы и отливы. Максимальная амплитуда достигает 15 метров, особенно выражена в заливе Фанди в Канаде.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циклы приливов зависят от положения Луны относительно Земли и её фаз, что формирует закономерности, важные для мореплавания и экологии прибрежных зон.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приливы на Земле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Лунотрясения фиксировались сейсмометрами астронавтов во время пилотируемых миссий, что позволило получить данные о внутренней активности спутника.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Лунотрясения: особенности сейсмичности Луны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лунотрясений связаны с приливными силами и суточными колебаниями температуры поверхности, их энергия редко превышает 4 балла по шкале Рихтера.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сейсмической активности Луны контрастирует с высокой активностью земной, демонстрируя её геологическую стабильность и отсутствие тектонических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ключевых миссий разных стран, обозначающих важнейшие достижения в изучении Луны с середины XX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от первых автоматических зондов к пилотируемым полётам и современным роботизированным миссиям значительно расширило знания о Луне.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космического исследования Луны
</a:t>
            </a:r>
            <a:endParaRPr lang="en-US" sz="2756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НАСА, Роскосмос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«Аполлон»: ключевые шаги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высадка человека на Луну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июля 1969 года Нил Армстронг и Базз Олдрин совершили исторический шаг на лунную поверхность. Это событие открыло новую эру освоения космоса и активно привлекло внимание мировой общественности.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пилотируемых миссий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Аполлон-17 в 1972 году ознаменовал окончание программы «Аполлон». За шесть посадок было доставлено большое количество научных данных и образцов, что существенно обогатило понимание Луны.
</a:t>
            </a:r>
            <a:endParaRPr lang="en-US" sz="13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автоматические миссии к Луне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«Чанъэ» Китая включает последовательные миссии: посадки, изучение и доставку лунного грунта для длительного научного анализа.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Израильский проект Beresheet стал первой частной попыткой мягкой посадки на Луну, демонстрируя растущую роль негосударственных инициатив в космосе.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миссия Chandrayaan-3 успешно совершила посадку на южном полюсе Луны в 2023 году, открывая новые возможности для исследования малоизученных регионов.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миссии объединяют международные усилия и технологии, расширяя доступ к изучению спутника Земли и подготавливая почву для будущих пилотируемых экспедиций.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как астрономический объект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Калибровка и солнечное отражение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служит эталоном для калибровки телескопов и приборов благодаря стабильному отражающему слою реголита. Это позволяет значительно повысить точность космических наблюдений.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лунных затмений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лунных затмений предоставляет данные о структуре атмосферы Земли и динамике солнечных и земных процессов, расширяя понимание взаимодействий в Солнечной системе.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1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31" y="3040650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Луны на культуру и науку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 божества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была объектом поклонения и ассоциировалась с богинями, такими как Артемида и Чанъэ, что отражает её значение в легендах и религиях разных народов.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смены лунных фаз легли в основу календарных систем и религиозных праздников, формируя культурные традиции по всему миру.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для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образы вдохновляли художников и писателей, создавая произведения живописи, литературы и музыки, обогащающие мировое культурное наследие.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Луны способствовало развитию сейсмологии и геологии, а также развитию космических технологий и исследовательских методов.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Россия и Китай планируют создание постоянных научных баз для изучения геологии и условий обитания, что откроет новые горизонты в космических исследованиях.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освоения Луны и перспективы исследований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воды из холодных полярных кратеров предложено для производства кислорода и топлива, что значительно повысит эффективность длительных миссий на Луну и за её пределы.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Гелий-3 рассматривается как перспективное топливо для термоядерной энергетики, что может кардинально изменить энергетику планеты в будущем.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осевого наклона Земли Луной обеспечивает устойчивое чередование сезонов, что критично для климата и формирования биологических циклов на планете.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Луны для Земли и науки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лунных пород, доставленных с поверхности, раскрывает детали ранней истории Солнечной системы, давая ключевые сведения о процессах формирования планет.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фундаментальный объект науки и культуры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играет важную роль в понимании геологических процессов, истории жизни и климатических особенностей Земли. Её исследование продолжит вдохновлять развитие науки и технологического прогресса.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2026-05-07T07:45:55Z</dcterms:created>
  <dcterms:modified xsi:type="dcterms:W3CDTF">2026-05-07T07:45:55Z</dcterms:modified>
</cp:coreProperties>
</file>