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Центрального района: экономическое ядро России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держится на Москве: управление, наука, промышленность, транспорт и услуги.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района и его географическое положение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объединяет 12 областей и Москву. Он находится в центре европейской части России и связан со всеми крупными регионами. Через территорию проходят важные железные дороги, автомагистрали и трубопроводы.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развития хозяйства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Выгодное транспортно-географическое положение и близость к Москве делают район удобным для перевозок и торговли. Высокая плотность населения поддерживает постоянный спрос на товары и услуги.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Собственных запасов нефти, газа и угля здесь почти нет, поэтому сырьё в основном привозят. Поэтому особенно важны квалифицированные кадры, университеты и научные центры.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численность трудовых ресурсов помогает развивать промышленность и сферу услуг. Давние промышленные и научные традиции формируют устойчивые навыки у работников и инженеров.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013" y="1145300"/>
            <a:ext cx="47200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хозяйства Центрального района
</a:t>
            </a:r>
            <a:endParaRPr lang="en-US" sz="264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Центрального района дополняют друг друга: от производства техники до снабжения населения продуктами.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сочетает «технику» (машиностроение), «материалы» (химия), «традиционные товары» (текстиль) и «повседневное питание» (пищевая промышленность) для большого городского рынка.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экономической географии России (обобщение).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района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Сервисные отрасли не только обслуживают города, но и «поддерживают» промышленность: перевозки, связь, организация деловых процессов.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и управления показывает, что район — не только производитель, но и главный центр координации экономики. Сельское хозяйство меньше по доле, однако важно для городов.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структуре хозяйства (учебные данные, качественное распределение).
</a:t>
            </a:r>
            <a:endParaRPr lang="en-US" sz="13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управления и услуг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сосредоточивает федеральные органы власти, банки, биржи и крупные компании. Здесь же находятся вузы, музеи и издательства, формирующие культурный и образовательный «центр притяжения» для всего района.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и финансовая роль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формируется крупнейшая городская агломерация страны. Москва создаёт повышенный спрос на товары и услуги, а также привлекает рабочую силу из соседних областей, поэтому финансовые и информационные услуги особенно развиты.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Агрегатор спроса и кадров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приборостроение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— основа промышленности Центрального района: здесь выпускают автомобили, вагоны, станки и электротехнику. Кроме того, производят приборы и оборудование для энергетики и транспорта.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особенно зависит от инженеров и научных разработок, а также от удобных транспортных связей. Благодаря этому предприятия быстрее поставляют компоненты и отгружают готовую продукцию потребителям.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отрасли связаны с развитой промышленной инфраструктурой и кадрами: Москва, Мытищи, Коломна, Тула, Ярославль и Рязань. Эти города обеспечивают выпуск и сервис техники.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Топливно-энергетическое обеспечение района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важную роль играют Костромская ГРЭС и Смоленская АЭС. Эти объекты поддерживают бесперебойную работу промышленности и городского хозяйства.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энергомощности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энергоснабжение нужно для транспорта, заводов и городской инфраструктуры, особенно при высокой плотности населения. Чем стабильнее энергия, тем устойчивее экономика.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жизни и транспорта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Собственных топливных ресурсов в Центральном районе немного, поэтому нефть, газ и уголь поступают из других частей России. Это влияет на экономику и планирование работы предприятий.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Привозное топливо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вырабатывается на тепловых, атомных и гидроэлектростанциях. Такое сочетание помогает обеспечивать стабильность энергоснабжения для заводов и городов.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электростанций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науки, образования и производства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подготовки кадров и исследований к внедрению на предприятиях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и лёгкая промышленность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Ивановская область исторически стала главным текстильным районом России: здесь развивали хлопчатобумажное, льняное и швейное производство. Горожане и предприятия работали как единая система, обеспечивая материалами не только регион, но и крупные города.
</a:t>
            </a:r>
            <a:endParaRPr lang="en-US" sz="1126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Иваново как «город тканей»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наши дни значение текстильной промышленности уменьшилось, но она не исчезла. Отрасль остаётся частью хозяйственной специализации Центрального района и продолжает давать людям рабочие места, особенно в Иваново, Шуе и Кинешме.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сегодня: меньше доля — важные рабочие места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Центрального района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Поблизости от крупных городов чаще размещают молочные и мясные комплексы, а также овощеводство и картофелеводство — чтобы быстрее доставлять продукцию в магазины.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хозяйстве сильнее всего представлены отрасли, которые удобно вести рядом с большими рынками сбыта.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(условные значения для визуализации, актуальная статистика по видам хозяйства различается по годам).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района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опирается на густую сеть железных дорог, автомагистралей, трубопроводов и авиасообщения. Это помогает быстро перевозить грузы и пассажиров внутри района и между регионами.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выступает ключевым транспортным узлом: от неё расходятся радиальные направления, а также проходят маршруты, связывающие столицу с областными центрами. Благодаря этому повышается доступность территорий.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обеспечивает не только поездки жителей, но и регулярную доставку сырья и готовых товаров к заводам и складам. Особенно важны маршруты для крупной промышленности и сферы услуг.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разных видов транспорта снижает «узкие места» в логистике. Например, часть потоков идёт железной дорогой, часть — автотрассами, а для дальних связей используется авиация.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949827"/>
            <a:ext cx="4335300" cy="211664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 их специализация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Центрального района специализируются на разных видах производства: от машиностроения до химии и науки. Это помогает району выпускать разнообразную продукцию для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специализация распределена по всей территории: индустрия, химия и наука дополняют друг друга и связаны с рынком крупных городов.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материалы по экономической географии (в рамках школьного курса).
</a:t>
            </a:r>
            <a:endParaRPr lang="en-US" sz="11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и городской рынок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Хлебопекарные и кондитерские предприятия обычно ориентируются на ежедневные покупки жителей. Близость к потребителю уменьшает время в пути и помогает сохранять качество продукции.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кондитерские изделия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Напиточная отрасль тоже поддерживается городским ритмом жизни. Предприятия часто размещают рядом с транспортными узлами, чтобы быстрее поставлять продукцию в торговые сети.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 быстрая логистика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развивается благодаря большому количеству покупателей в Москве и других городах. Когда спрос стабилен, предприятия планируют объёмы и быстрее обновляют ассортимент свежих продуктов.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спрос со стороны городов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работают предприятия мясной, молочной и птицеводческой направленности. Такие производства выгодны при плотном населении: продукцию можно доставлять без долгих перевозок.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молоко и птица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экологические и транспортные проблемы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взаимосвязей, описывающая цепочку последствий роста городов и предприятий в Центральном районе.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инновации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районе работают университеты, научные институты и технопарки, которые готовят кадры и помогают запускать новые разработки. Научная база особенно важна для точных отраслей и современных технологий.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Обнинск известен как первый наукоград России, а Дубна — как центр ядерных исследований. Результаты исследований применяют в приборостроении, медицине, IT и энергетике.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Москвы в хозяйстве района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концентрирует деловые и информационные потоки, поэтому многие решения о заказах, кадрах и финансировании принимаются именно здесь.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лидерство Москвы сразу в нескольких сферах: из-за этого она сильнее всего влияет на работу промышленности и услуг в соседних областях.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оценка структуры функций агломерации (без привязки к единому официальному рейтингу, значения условные).
</a:t>
            </a:r>
            <a:endParaRPr lang="en-US" sz="10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района с другими регионами России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получает сырьё, топливо, металл, лес и продовольствие из разных частей страны. Без этих поставок сложнее поддерживать работу заводов и бесперебойно обеспечивать города.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Центрального района работают на запросы многих регионов: одни товары уходят в соседние области, другие — в более дальние. Поэтому экономические связи здесь постоянно обновляются.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район поставляет машины, приборы, химическую продукцию, книги, а также услуги и управленческие решения. Такой «обмен» делает район важным участником общероссийского рынка.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связаны с модернизацией машиностроения и расширением высокотехнологичных производств. Это помогает выпускать более сложные изделия и повышать конкурентоспособность предприятий района.
</a:t>
            </a:r>
            <a:endParaRPr lang="en-US" sz="1329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 — развитие логистики и обновление городского транспорта. Улучшение маршрутов и перевозок снижает заторы и делает доставку грузов и поездки жителей более удобными.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Району также важно улучшать экологическую ситуацию: обновлять очистные сооружения, снижать выбросы и заботиться о качестве водных ресурсов. Это напрямую влияет на здоровье населения.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значимы поддержка малых городов, сохранение научного потенциала и рост качества жизни. Когда сохраняются рабочие места и образование, уменьшается отток молодёжи.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— ключевое хозяйственное ядро России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объединяет столичные функции, промышленность, услуги и сильную науку. Его развитие опирается на транспорт, кадры и крупнейший рынок, а сложности связаны с сырьём и экологией.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2026-05-11T21:49:23Z</dcterms:created>
  <dcterms:modified xsi:type="dcterms:W3CDTF">2026-05-11T21:49:23Z</dcterms:modified>
</cp:coreProperties>
</file>