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24. Do you read well?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по-английски уверенно, спокойно и с интересом.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узнавать новые слова, понимать задания и читать короткие истории. В 3 классе особенно полезны простые тексты с повторениями, знакомыми буквами и близкими темами — от игрушек до школьных предметов.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чтение важно на уроке английского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хорошее чтение по-английски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читатель быстро узнаёт буквы и знакомые буквосочетания, связывает их со звуками и не теряется в словах. Это основа, без которой чтение превращается в угадайку.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читать знакомые слова правильно и не торопиться. Чёткое произношение помогает услышать английские звуки, а также понять, где слово заканчивается и начинается следующее.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полезным только тогда, когда ребёнок понимает, о ком или о чём идёт речь. Даже короткое предложение должно складываться в понятную мысль, а не просто звучать.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нужно читать слишком быстро. Для младших школьников важнее плавность, паузы между предложениями и готовность попробовать ещё раз, если незнакомое слово пока не поддалось.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картинка и английское слово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тему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рядом с текстом помогает догадаться, о чём будет речь, ещё до первого слова. Ребёнок быстрее настраивается на смысл и читает с меньшим напряжением.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шрифт облегчает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третьеклассника удобны короткие строки и хорошо видимые буквы. Такой текст не пугает объёмом, а даёт возможность спокойно рассмотреть каждое слово и не сбиться.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становится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странице есть герой, животное или школьная вещь, английское слово легче соединяется с образом. Так слово не висит в воздухе, а сразу получает понятный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вслух уверенно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 — спокойный вдох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чтением полезно успокоиться и посмотреть на строку. Спокойное дыхание помогает не спешить и произносить слова ровнее, без лишних остановок.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 — знакомые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 буквосочетания sh, ch, th и другие знакомые части слов. Чем чаще ребёнок встречает их в тексте, тем увереннее читает вслух.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Затем — короткая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начинать с небольших предложений и повторяющихся образцов. Короткий текст читается легче, а успех приходит быстрее и звучит гораздо приятнее.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После — повтор и тренировка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короткая практика помогает читать без лишних пауз. Если слово оказалось трудным, его стоит повторить ещё раз, а не оставлять на потом.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694" y="14006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831" y="14045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2106" y="1426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8694" y="14006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04550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 английском тексте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встречается несколько раз, его легче заметить и запомнить. Повтор помогает увидеть знакомую форму, не потеряться в тексте и увереннее понять смысл.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рядом с картинкой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делает значение слова наглядным. Ребёнок связывает английское слово с предметом, животным или действием и запоминает его без лишнего напряжения.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помогают слышать слова в понятном контексте. Диалог читается легче, потому что в нём есть живой разговор и знакомые ежедневные ситуации.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и ритм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Рифмованные строки цепляются за память лучше обычного текста. Ритм помогает читать увереннее, а иногда даже превращает трудное слово в маленькую песенку.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school, family, animals, colours, toys и numbers дают опору. Когда содержание уже понятно, новые слова не пугают, а будто приходят в знакомую компанию.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короткий английский текст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 третьеклассника: от первого взгляда до проверки понимания.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на уроке английского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путает буквы, которые выглядят похоже, и из-за этого читает слово не так. Это обычная трудность, которая уходит при внимательном повторении и спокойной тренировке.
</a:t>
            </a:r>
            <a:endParaRPr lang="en-US" sz="771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слов
</a:t>
            </a:r>
            <a:pPr algn="l" indent="0" marL="0">
              <a:lnSpc>
                <a:spcPct val="115000"/>
              </a:lnSpc>
              <a:buNone/>
            </a:pPr>
            <a:r>
              <a:rPr lang="en-US" sz="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Младший школьник может пропускать окончание или последнюю букву, если спешит. Из-за этого слово звучит неполно, а предложение теряет точность и становится менее понятным.
</a:t>
            </a:r>
            <a:endParaRPr lang="en-US" sz="80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английские звуки не похожи на русские, поэтому их трудно сразу произнести правильно. Здесь особенно помогают медленное чтение, повтор и внимательное слушание образца.
</a:t>
            </a:r>
            <a:endParaRPr lang="en-US" sz="748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3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все слова прочитаны, но общий смысл так и не сложился. Тогда нужно вернуться к картинке, заголовку и знакомым словам, чтобы собрать текст заново.
</a:t>
            </a:r>
            <a:endParaRPr lang="en-US" sz="8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помогают иллюстрации в учебнике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 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стоят два школьника с рюкзаками, а рядом лежат книги и пенал. По их позам легко догадаться, что речь идёт о школе и начале урока. Иллюстрация сразу настраивает на тему и помогает быстрее понять текст.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в задании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встречаются лев, обезьяна и яркая клетка, а на рисунке животные будто переглядываются друг с другом. Такая иллюстрация подсказывает место действия и делает незнакомые слова менее пугающими. Ребёнок читает уже не в пустоте, а с опорой на образ.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изображены стол, чашка, кот и открытая книга. По этой бытовой сцене можно предположить, что текст рассказывает о спокойном вечере дома. Когда картинка знакома и дружелюбна, английские слова воспринимаются легче и читаются смелее.
</a:t>
            </a:r>
            <a:endParaRPr lang="en-US" sz="102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маленького читателя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понемногу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ежедневное чтение работает лучше редких длинных попыток. Даже несколько минут в день помогают глазам привыкнуть к словам, а голове — быстрее узнавать знакомые фразы.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Возвращаться к трудным словам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получилось с первого раза, его стоит спокойно повторить. Такой маленький повтор учит внимательности и показывает, что трудность можно победить без спешки.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461175" y="160537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строкой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по строчке, не теряя место в тексте. Так легче не перескочить через слово и не сбиться, особенно когда предложение длиннее обычного.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461175" y="3388025"/>
            <a:ext cx="27717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себя после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текста полезно назвать одно-два понятных слова и сказать, о чём была история. Самопроверка помогает увидеть, что уже получилось, и читать увереннее в следующий раз.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 чтение про себя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чтение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текст звучит вслух: ученик тренирует произношение, ритм и интонацию, стараясь читать не слишком быстро и делать паузы в конце предложений.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тихое знакомство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сначала читает текст про себя, чтобы спокойно увидеть знакомые слова, догадаться о теме и понять, о ком идёт речь, не отвлекаясь на звук.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 — лучшее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чтения работают как команда: один помогает говорить по-английски увереннее, другой — быстрее находить смысл и учиться читать самостоятельно.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буквы к смыслу в английском языке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ученик постепенно переходит от узнавания знаков к пониманию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4855" y="1059700"/>
            <a:ext cx="2672041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чтение и классная работа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 — коротко и 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дома подходят маленькие тексты из учебника, карточки со словами и простые истории. Такой объём не утомляет третьеклассника и помогает читать регулярно, без спешки и лишнего напряжения.
</a:t>
            </a:r>
            <a:endParaRPr lang="en-US" sz="989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 — разные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полезны учебник, рабочая тетрадь, карточки и картинки. Разные источники делают чтение живым: ребёнок видит слово, слышит его и связывает с темой урока.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выбор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начинать с материала, где есть знакомые слова, короткие предложения и понятная тема. Тогда ученик быстрее чувствует успех и не теряет интерес к английскому чтению.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чтения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788" y="1676668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главный герой?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назвать героя или персонажей текста. Такой вопрос помогает ребёнку быстро проверить, понял ли он, о ком идёт речь, и не перепутал ли действующих лиц.
</a:t>
            </a:r>
            <a:endParaRPr lang="en-US" sz="1031" dirty="0"/>
          </a:p>
        </p:txBody>
      </p:sp>
      <p:sp>
        <p:nvSpPr>
          <p:cNvPr id="10" name="Text 3"/>
          <p:cNvSpPr txBox="1"/>
          <p:nvPr/>
        </p:nvSpPr>
        <p:spPr>
          <a:xfrm>
            <a:off x="941788" y="2848310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всё происходит?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спросить о месте действия. Ответ может быть очень коротким, но он помогает связать слова с картинкой, событием и общим содержанием истории.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63" y="1667386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сначала?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ребёнок вспоминает начало текста и главные действия. Простая последовательность событий учит читать внимательно и замечать, как разворачивается маленькая история.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63" y="2848302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Какова главная мысль?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сказать, о чём текст в целом. Такой вопрос учит не только находить слова, но и понимать смысл, а ещё — пересказывать материал несколькими фразами.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тренировать чтение каждый день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сделать короткую практику понятной, спокойной и полезной для третьеклассника.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внимательная коррекция показывает, что именно нужно потренировать: звук, слово или целое предложение. Так ошибка становится подсказкой, а не неудачей.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исправленная ошибка помогает запомнить правильный вариант лучше, чем случайная догадка.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085" y="977025"/>
            <a:ext cx="2698980" cy="226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998" y="977025"/>
            <a:ext cx="2698980" cy="226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910" y="977025"/>
            <a:ext cx="2698980" cy="226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вдруг появляется зоопарк: лев, обезьяна и смешной попугай спорят, кто громче. Ребёнок читает короткие реплики и легко запоминает слова про животных, потому что картинка словно подсказывает каждую фразу.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в зоопарк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рюкзаке спрятаны карандаш, тетрадь и загадочная записка. Герои ищут пропажу по подсказкам, а ученик вместе с ними замечает знакомые слова и улыбается, когда разгадка становится понятной.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школьного рюкзака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история ведёт через лес, мост и домик с яркой дверью. Каждый новый абзац открывает следующий шаг пути, поэтому чтение похоже на прогулку, где хочется узнать, что ждёт за поворотом.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сказочной дорожке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как маленькое приключение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хороший результат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0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остановок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спокойнее, не спотыкается на каждом слове и реже просит помощь. Это значит, что текст становится знакомее и уже не кажется таким страшным.
</a:t>
            </a:r>
            <a:endParaRPr lang="en-US" sz="822" dirty="0"/>
          </a:p>
        </p:txBody>
      </p:sp>
      <p:sp>
        <p:nvSpPr>
          <p:cNvPr id="10" name="Text 3"/>
          <p:cNvSpPr txBox="1"/>
          <p:nvPr/>
        </p:nvSpPr>
        <p:spPr>
          <a:xfrm>
            <a:off x="3916675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узнаются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 находятся без долгого разглядывания и угадывания. Ученик начинает замечать их сразу, а это хороший признак того, что глаз и память работают дружно.
</a:t>
            </a:r>
            <a:endParaRPr lang="en-US" sz="822" dirty="0"/>
          </a:p>
        </p:txBody>
      </p:sp>
      <p:sp>
        <p:nvSpPr>
          <p:cNvPr id="11" name="Text 4"/>
          <p:cNvSpPr txBox="1"/>
          <p:nvPr/>
        </p:nvSpPr>
        <p:spPr>
          <a:xfrm>
            <a:off x="6816950" y="17337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становятся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ребёнок легче отвечает на вопросы о героях, месте и событиях. Значит, он не только прочитал слова, но и понял, что произошло в тексте.
</a:t>
            </a:r>
            <a:endParaRPr lang="en-US" sz="872" dirty="0"/>
          </a:p>
        </p:txBody>
      </p:sp>
      <p:sp>
        <p:nvSpPr>
          <p:cNvPr id="12" name="Text 5"/>
          <p:cNvSpPr txBox="1"/>
          <p:nvPr/>
        </p:nvSpPr>
        <p:spPr>
          <a:xfrm>
            <a:off x="2378900" y="29799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читать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сам тянется к следующему тексту, это уже маленькая победа. Интерес показывает, что чтение перестаёт быть трудной задачей и становится приятным открытием.
</a:t>
            </a:r>
            <a:endParaRPr lang="en-US" sz="8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5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0056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0156" y="152704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456" y="327412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00056" y="3286258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поддержать интерес к английскому чтению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065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сюжеты легче читать и пересказывать. Когда история короткая, ребёнок быстрее добирается до смысла и чувствует, что справился сам.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9500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2801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помогает запоминать слова почти незаметно, как в игре. Повторяющиеся звуки делают чтение звонким и более уверенным.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38236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 рифмовки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6130200" y="1966000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герой говорит своим голосом, текст оживает. Ребёнок слушает внимательнее, читает выразительнее и легче понимает, кто что сказал.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6673750" y="1408675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 ролям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065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всегда вызывают улыбку, даже у серьёзных читателей. Такие тексты знакомы, интересны и помогают удержать внимание до самого конца.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9500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 животных
</a:t>
            </a:r>
            <a:endParaRPr lang="en-US" sz="1200" dirty="0"/>
          </a:p>
        </p:txBody>
      </p:sp>
      <p:sp>
        <p:nvSpPr>
          <p:cNvPr id="22" name="Text 10"/>
          <p:cNvSpPr txBox="1"/>
          <p:nvPr/>
        </p:nvSpPr>
        <p:spPr>
          <a:xfrm>
            <a:off x="3280100" y="3734925"/>
            <a:ext cx="2607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поддержка и маленькая похвала делают чтение смелее. Если ребёнок видит свой успех, он охотнее берётся за новый текст.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3823650" y="3177600"/>
            <a:ext cx="20637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успеха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читать по-английски — значит узнавать слова, понимать простой текст и не бояться пробовать снова. Ежедневная короткая практика делает чтение спокойным, а каждый маленький успех — заметным и радостным.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2026-05-30T08:02:09Z</dcterms:created>
  <dcterms:modified xsi:type="dcterms:W3CDTF">2026-05-30T08:02:09Z</dcterms:modified>
</cp:coreProperties>
</file>