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жизнедеятельности растений: ключевые темы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живут и развиваются благодаря важнейшим процессам жизнедеятельности.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природе и для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пищу и кислород, поддерживая жизнь на Земле. Они формируют основу экосистем и служат ресурсом для людей и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делится на световую фазу, где образуется энергия в виде АТФ и NADPH, и темновую фазу, в которой происходит синтез органических веществ — глюкозы.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образования органических веществ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листьях внутри хлоропластов. В ходе процесса из углекислого газа и воды под воздействием света образуется глюкоза и кислород.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реакция дыхания противоположна фотосинтезу по исходным и конечным веществам, но обеспечивает постоянную энергоподдержку организма.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растений: получение энергии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разрушают органические вещества с помощью кислорода, чтобы получить энергию для жизненных процессов. Этот процесс называется дыханием.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образуется углекислый газ, вода и АТФ — источник энергии для роста и деления клеток. Этот процесс непрерывен и не зависит от времени суток.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72297"/>
            <a:ext cx="4417500" cy="20203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и дыхания у 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фотосинтезом и дыханием по четырём важным критериям.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органические вещества и кислород, а дыхание обеспечивает энергию для всех процессов.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учебник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и газообмен у растений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с листьев помогает охлаждать растение и создаёт подъём воды из корней к листьям, поддерживая водный баланс.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Транспирация: испарение воды из листьев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поступление углекислого газа днем для фотосинтеза и выделение углекислого газа при дыхании, закрываясь в неблагоприятных условиях.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устьица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питание: минеральные вещества для роста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поглощают азот, необходимый для роста побегов и роста белков. Дефицит азота замедляет развитие и приводит к бледности листьев.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способствует развитию корневой системы и цветению, влияет на энергообмен внутри клетки и устойчивость к стрессам.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обмен веществ, улучшает водный баланс и повышает устойчивость к болезням и неблагоприятным условиям.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растения набирают кальций, магний и микроэлементы, которые важны для структуры клеток и ферментативных процессов.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обмен — поддержание жизни в клетках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вода испаряется, регулируя температуру и способствуя движению питательных веществ. Осмос и давление влияют на процессы переноса внутри тканей.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 ксилеме движется от корней к листьям, обеспечивая транспорт минеральных веществ и поддерживая тургор клеток, что важно для структурной целостности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веществ: ксилема и флоэма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и растворённые минеральные соли от корней вверх к листьям, обеспечивая ткани необходимыми веществами для фотосинтеза и роста.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типа тканей работают согласованно, обеспечивая равновесие воды и питательных веществ, что поддерживает жизнедеятельность растения.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транспортирует продукты фотосинтеза, например сахарозу, к корням, плодам и точкам роста, питая все части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 растении: этапы перемещения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движения воды от почвы к листьям и испарения через устьица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растений: деление и увеличение клеток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начинается с деления клеток в специализированных меристематических зонах на верхушках корней и побегов, где активно формируются новые клетки для дальнейшего развития.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этапах жизни растения быстрый рост наблюдается у корней, позволяя им закрепиться в почве, а также у побегов для доступа к свету, далее формируются листья, цветы и плоды.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клетки проходят стадию увеличения, расширяясь и накапливая вещества, что обеспечивает увеличение размеров органов растения и формирование новых тканей.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регулируется внешними условиями, такими как освещение и температура, а также внутренними факторами — фитогормонами, которые контролируют скорость и направление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растений — регуляция процессов роста
</a:t>
            </a:r>
            <a:endParaRPr lang="en-US" sz="2655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и формирование корней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удлинение клеток, особенно в молодых побегах и корнях. Они способствуют образованию корневых систем и играют ключевую роль в реакции растения на свет и гравитацию.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и клеточное деление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активируют процесс деления клеток, особенно в зонах меристемы. Их баланс с ауксинами определяет рост побегов и корней, регулируя общее развитие растения.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и удлинение побегов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вызывают быстрое удлинение стеблей и междоузлий. Они важны для прорастания семян и цветения, обеспечивая растение необходимым ростом для плодоношения.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Этилен и процессы созревания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Этилен участвует в созревании плодов и старении тканей, стимулируя опадение листьев и плодов. Его действие обеспечивает своевременное завершение жизненного цикла отдельных частей растения.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растений: способы и примеры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через семена и споры, обеспечивая генетическую разнообразность и приспособляемость растений к изменяющимся условиям среды.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с помощью частей растения — корневищ, черенков, луковиц и клубней, позволяя быстро восстановить популяцию с сохранением признаков родительского растения.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вегетативного размножения: картофель образует клубни, лук — луковицы, а альги размножаются спорами, что демонстрирует разнообразие способов у разных видов.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75% энергии, получаемой растениями в процессе катаболизма, используется на синтез органических веществ и поддержание внутреннего равновесия.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энергии, вырабатываемой клетками, расходуется на поддержание гомеостаза и основных функций растений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2023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фотосинтеза в течение суток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фотосинтеза зависит не только от света, но и от температуры и влажности воздуха, влияющих на скорость процесса в течение дня.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фото-синтеза приходится на полуденные часы при оптимальных условиях внешней среды, что важно для эффективного роста растений.
</a:t>
            </a:r>
            <a:endParaRPr lang="en-US" sz="141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данные ботанического института,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939" y="3337906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условиям среды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устьиц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устьица большинства растений закрываются, уменьшая потерю воды и обеспечивая эффективное использование имеющейся влаги.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кактусы, накапливают влагу в толстых тканях для выживания в условиях засухи, минимизируя испарение и сохраняя воду длительное время.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например лотос, имеют плавающие листья и развитые воздушные полости, что помогает им выживать в условиях постоянного затопления и ограниченного кислорода.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деревья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осень лиственные деревья сбрасывают листья, снижая потери влаги и экономя ресурсы в холодное время года с недостатком света и низкими температурами.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8422" y="1931425"/>
            <a:ext cx="3674856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жизненные процессы растений: функциональная значимость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взаимосвязь процессов жизнедеятельности, их функции и роль в обеспечении жизнеспособности и роста растения.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любого процесса приводит к снижению жизнеспособности и нарушению функций растения, что подчёркивает их взаимозависимость.
</a:t>
            </a:r>
            <a:endParaRPr lang="en-US" sz="1399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экосистемах и биосфере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растения выделяют кислород, жизненно необходимый для дыхания животных и человека, что поддерживает обитаемость планеты.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органические вещества, обеспечивая пищу для большинства животных. Это основа всех пищевых цепей и поддержание экосистемного баланса.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первичные продуценты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укрытия и питание для множества видов, обеспечивая биологическое разнообразие и устойчивость природных сообществ в разных зонах.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защита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жизненных процессов растений на жизнь людей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являются главным источником продуктов питания — овощей, фруктов и зерновых культур, обеспечивая рацион по всему миру.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из растений — древесина, хлопок и другие — используются в строительстве, одежде и промышленности, поддерживая экономику и быт человека.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способствует снижению концентрации углекислого газа в атмосфере, уменьшая эффект парниковых газов и помогая контролировать климат.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жизнедеятельности растений используются в сельском хозяйстве и лесоводстве для повышения урожайности и охраны природных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жизненных процессов растений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растений — основа их роста и выживания, а также поддержка баланса в природе и жизни человека. Понимание этих процессов способствует рациональному использованию ресурсов и охране экосистем.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2026-05-07T09:37:19Z</dcterms:created>
  <dcterms:modified xsi:type="dcterms:W3CDTF">2026-05-07T09:37:19Z</dcterms:modified>
</cp:coreProperties>
</file>