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И.В. Гёте. Трагедия «Фауст»: человек, выбор и цена знаний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поиска смысла, где знание проходит испытание совестью.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Гёте писал трагедию в переходное время: между просветительской верой в разум и романтическим интересом к чувствам, внутренним сомнениям и тайне человеческой души. Именно поэтому история Фауста звучит как спор о человеке и его границах.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«Фауст» стал книгой своей эпохи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композиционные особенности трагедии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«Фауст» сочетает черты трагедии, философской поэмы и драмы, поэтому в нём рядом существуют действие, размышление и символические сцены.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Гёте использует разные стихотворные размеры: это помогает менять тон — от бытового разговора до высокой философской речи.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строится на резких переходах между личной драмой героя, сатирой Мефистофеля и общими вопросами о судьбе человека.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Фауста: ученый, который не находит покоя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знает, но не счастлив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Фауст изучил философию, медицину, право и богословие, но всё равно чувствует внутреннюю пустоту. Его не радуют достигнутые знания. Его мучает ощущение, что жизнь проходит мимо.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Ищет смысл, а не только факты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показывает: одних сведений недостаточно. Человеку нужно понимать, ради чего он живёт, как поступает и за что отвечает перед другими.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Мефистофеля в трагедии раскрывается опасность соблазна: он разрушает не только чужую жизнь, но и внутренний мир самого человека.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Мефистофель не просто дьявольский персонаж, а остроумный собеседник, который легко замечает слабости людей и умеет говорить язвительно.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подталкивает Фауста к быстрым удовольствиям, обещает лёгкий путь и постоянно проверяет, насколько герой способен удержаться от нравственного падения.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Мефистофель: искушение, насмешка и разрушительная сила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Маргарита — простая и доверчивая девушка, чей образ связан с искренностью, чистотой и открытостью к любви.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Маргариты показывает, как беззащитна невинность перед ложью, давлением общества и собственной трагической ошибкой.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чувство к Фаусту постепенно приводит к тяжёлым последствиям: обман, нарушение нравственных границ и страдание семьи становятся частью её судьбы.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Маргарита: трагедия чистоты, любви и вины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Фауста к трагедии и осознанию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от внутреннего кризиса герой приходит к нравственному перелому.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 в трагедии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героев помогает увидеть, как в произведении сталкиваются разные взгляды на жизнь и нравственные ценности.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не повторяют друг друга: каждый воплощает отдельную жизненную позицию, а вместе они создают главный конфликт произведения.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И.В. Гёте «Фауст»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над трагедией растянулась на десятилетия и отражала духовный путь самого Гёте.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создавалось произведение, тем глубже становились его философские и нравственные вопросы.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трагедии И.В. Гёте «Фауст»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«Фауста»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работа над текстом показывает, что главный вопрос «Фауста» — не приключение, а цена человеческого выбора.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60+ лет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создавал Гёте свою трагедию, превращая её в итог долгого размышления о человеке.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трагедии И.В. Гёте «Фауст»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155" y="4132885"/>
            <a:ext cx="10715700" cy="19987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38375" y="220875"/>
            <a:ext cx="11232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трагедии: от кабинета до тюрьмы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643875" y="1461050"/>
            <a:ext cx="5260200" cy="21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Кабинет и улица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Кабинет Фауста показывает замкнутый мир мысли, где герой чувствует одиночество и усталость от сухой науки. Выход на улицу открывает ему живую, но тревожную реальность.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6421875" y="1461050"/>
            <a:ext cx="5260200" cy="21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Сад, собор и тюрьма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Сад, комната Маргариты, собор и тюрьма усиливают драму поступков. Эти места ведут героев от надежды к страху, а затем к осознанию тяжёлых последствий.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напоминает, что успех теряет цену, если человек забывает о совести, ответственности и уважении к другим людям.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увидеть разницу между простым накоплением знаний и настоящей мудростью, которая нужна для правильного выбора.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Фауст ошибается, страдает и снова ищет смысл, поэтому его путь понятен даже современному школьнику, который тоже задаёт трудные вопросы.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 свободе, власти, любви и цене желаний не устаревают, потому что каждый человек рано или поздно делает свой выбор.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«Фауст» остается важным и сегодня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только различие характеров, но и то, как по-разному герои понимают жизнь, знание и человеческий долг.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Фауста и Маргариты ценности связаны с поиском и чувствами, а у Мефистофеля и Вагнера сильнее заметны отрицание и отрыв от жизни.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системы образов трагедии И.В. Гёте «Фауст»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ценностей героев трагедии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 и культурные мотивы в произведении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трагедии заметны мотивы искушения, падения и раскаяния, напоминающие библейские сюжеты о борьбе человека с соблазном и его духовной ответственности.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Мефистофеля, тема сделки и надежда на спасение соединяют народное предание, христианские представления и философские вопросы эпохи Гёте.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«Фауст» звучит как история не только о конкретном учёном, но и о судьбе любого человека, который ищет истину и смысл.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011005"/>
            <a:ext cx="6463500" cy="19675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сцены помогают проследить, как меняется герой и к чему приводят его решения.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эпизод усиливает главную мысль: выбор человека имеет последствия, которые нельзя отменить словами или желаниями.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И.В. Гёте «Фауст»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трагедии и их смысл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 трагедии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трагедии И.В. Гёте «Фауст»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Маргариты в литературе и культуре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Маргарита у окна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сцена часто напоминает о тишине ожидания и первой любви. Окно становится границей между обычной жизнью и миром мечты, в который Маргарита смотрит с надеждой и тревогой одновременно.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Маргарита в тюрьме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образ героини связан с трагическим финалом и тяжёлым нравственным испытанием. В культуре он подчёркивает её уязвимость, а также силу внутренней правды, которая остаётся даже в минуты страха.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переплетаются между собой, поэтому в произведении нет одной главной проблемы — каждая сцена затрагивает сразу несколько вопросов.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равную важность всех тем: именно их сочетание создаёт философскую глубину трагедии.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содержания трагедии И.В. Гёте «Фауст»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трагедии «Фауст»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и символы помогают показать столкновение разных миров: разума и чувства, добра и зла, надежды и отчаяния. Благодаря этому герои запоминаются особенно ярко.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Гёте свободно меняет стихотворные размеры и интонации, поэтому текст звучит то торжественно, то просто, то почти как живая беседа. Это делает чтение очень выразительным.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Мефистофеля полна иронии и насмешки, речь Фауста передаёт внутреннее напряжение, а слова Маргариты звучат ясно, мягко и по-человечески тепло.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язык Гёте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Фауст»: трагедия вечного поиска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«Фауст» учит, что знания без совести опасны, а желания без ответственности приводят к беде. Но даже ошибаясь, человек может продолжать искать истину и становиться лучше.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2026-05-23T00:19:35Z</dcterms:created>
  <dcterms:modified xsi:type="dcterms:W3CDTF">2026-05-23T00:19:35Z</dcterms:modified>
</cp:coreProperties>
</file>