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слой Земли, без которого не бывает жизни на суше.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вокруг нас: от двора до огорода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окружает нас каждый день: в парке, на клумбе, в лесу и на огороде. Она может быть светлой, тёмной, рыхлой или плотной, но везде выполняет одну важную работу.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6400" y="491862"/>
            <a:ext cx="39792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скрывается под ногами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707906" y="852173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 — это не просто тёмный слой под ногами, а среда, где растения закрепляются корнями, получают влагу и находят питательные вещества для роста.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07906" y="467438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 растений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07906" y="4172717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почвы нет, суше трудно поддерживать леса, поля и сады: растениям негде укореняться, а почвенным организмам — жить и работать.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4707906" y="3787982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суши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707906" y="3065869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Поры между частицами почвы удерживают воду после дождя и позволяют воздуху проникать к корням, без этого большинство растений не выжило бы.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07906" y="2681134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воды и воздуха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707906" y="1959021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почве живут бактерии, грибы, черви и множество мелких существ, которые перерабатывают остатки растений и делают землю более плодородной.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4707906" y="1574286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 жизни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 грязь: в чём разница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475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Грязь обычно возникает после дождя или на дороге: это мокрая пыль, ил или мелкие частицы без устойчивой структуры и заметной жизни.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5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грязь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3283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устроена сложнее: в ней есть слои, воздух, вода, органические остатки и живые организмы, которые постоянно изменяют её состав.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283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почва
</a:t>
            </a:r>
            <a:endParaRPr lang="en-US" sz="1500" dirty="0"/>
          </a:p>
        </p:txBody>
      </p:sp>
      <p:sp>
        <p:nvSpPr>
          <p:cNvPr id="16" name="Text 6"/>
          <p:cNvSpPr txBox="1"/>
          <p:nvPr/>
        </p:nvSpPr>
        <p:spPr>
          <a:xfrm>
            <a:off x="6091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может становиться плодороднее, если в неё поступают остатки растений и работает живой мир, а грязь сама по себе не умеет питать растения.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091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почва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 почве воздуха и воды, тем легче корням дышать и впитывать вещества. Органика и перегной поддерживают структуру.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Минеральная основа занимает большую часть объёма, но именно вода, воздух и органика делают почву живой и плодородной.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учебный состав почвы, обобщённые данные; значения округлены, 2025
</a:t>
            </a:r>
            <a:endParaRPr lang="en-US" sz="94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0695" y="1245225"/>
            <a:ext cx="3124609" cy="3543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почвы: профиль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274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находится тёмный гумусовый горизонт. Здесь больше всего перегноя, корней и почвенных организмов, поэтому этот слой самый плодородный.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6274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Гумусовый слой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274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Внизу находится материнская порода — исходный каменный материал, из которого со временем образуется новая почва под действием воды, мороза, ветра и живых организмов.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274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Материнская порода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625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Сверху лежит подстилка из опавших листьев, сухих травинок и мелких остатков. Она защищает поверхность, постепенно разлагается и пополняет почву органикой.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3625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Подстилка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3625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глубже расположен более светлый минеральный слой. В нём меньше органики, зато больше песка, ила и глины, пришедших из материнской породы.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3625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Минеральный слой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почва рождается из камня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мороз, ветер и живые организмы постепенно превращают породу в почву.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породы к плодородию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Выветривание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ветер и перепады температуры постепенно разрушают камень. Он начинает трескаться, крошиться и превращаться в мелкие частицы, из которых позже формируется почва.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583613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Первые поселенцы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583675" y="336044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проникают в трещины, расширяют их и удерживают мелкие частицы. Лишайники и микробы ускоряют разрушение породы и подготовку поверхности для новой жизни.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Образование гумуса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Отмершие растения и мелкие организмы смешиваются с минеральными частицами. Так появляется органическое вещество, которое постепенно превращается в гумус.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Почва становится живой средой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возникает плодородный слой, способный удерживать воду и питательные вещества. Именно он даёт растениям условия для роста и урожая.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775" y="3337906"/>
            <a:ext cx="3699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88155"/>
            <a:ext cx="493200" cy="43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37906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60755"/>
            <a:ext cx="49320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почвы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Влагоёмкость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Влагоёмкость показывает, сколько воды почва может удержать после дождя или полива. Это важно для растений, особенно в жаркую погоду.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показывает, насколько почва «собрана» и тяжела. Чем плотнее слой, тем труднее корням пробиваться вглубь и тем хуже проходят вода и воздух.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Воздухопроницаемость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Воздухопроницаемость определяет, насколько легко воздух проходит к корням. Если почва слишком уплотнена, растениям труднее дышать и развиваться.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Пористость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Пористость — это количество пустот между частицами. По порам почва пропускает воздух, удерживает влагу и создаёт пространство для мелких обитателей.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6400" y="491862"/>
            <a:ext cx="39792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почвы и их работа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707906" y="852173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грибы разлагают остатки растений и превращают их в более простые вещества, которые снова становятся частью почвы и питания для корней.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07906" y="467438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Микробы-разлагатели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07906" y="4172717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выделяют вещества и удерживают почву от размыва, а после отмирания сами становятся частью органического слоя.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4707906" y="3787982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корней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707906" y="3065869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насекомых и другие мелкие животные измельчают органические остатки, ускоряя их разложение и помогая образованию гумуса.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07906" y="2681134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помощники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707906" y="1959021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прокладывают ходы, перемешивают частицы и улучшают доступ воды и воздуха, поэтому их часто называют настоящими почвенными строителями.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4707906" y="1574286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Черви-строители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 питание растений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всасывают из почвенного раствора воду вместе с растворёнными минеральными веществами. Без этого растения не могут расти, даже если им хватает света и тепла.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через корни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Гумус удерживает питательные элементы и делает их доступными для растений постепенно. Он работает как запас, из которого корни получают нужные вещества в течение длительного времени.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гумуса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37593" y="3780319"/>
            <a:ext cx="5081492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корнеобитаемый слой слишком тонкий, растениям труднее закрепиться и добывать воду. Тогда они хуже переносят засуху, медленнее растут и дают меньший урожай.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337600" y="3391426"/>
            <a:ext cx="5081492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имеет значение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 почве: впитывание и сток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вода проходит через рыхлую почву и что происходит при уплотнении.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почв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основных типов почв помогает понять, почему одни участки подходят почти любым растениям, а другие требуют более тщательного ухода.
</a:t>
            </a:r>
            <a:endParaRPr lang="en-US" sz="1484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Суглинок даёт более сбалансированные условия: он удерживает влагу и питательные вещества, но не становится слишком плотным.
</a:t>
            </a:r>
            <a:endParaRPr lang="en-US" sz="1411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свойства основных типов почв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разные почвы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475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сухих районах почвы чаще беднее органикой: мало растений — меньше опавших листьев и корней, из которых образуется гумус. Поэтому верхний слой нередко тоньше и светлее.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5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территории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3283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лесах и на лугах почва обычно богаче остатками растений. Каждый сезон в неё попадают листья, стебли и корни, а разложение идёт активнее.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283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луга
</a:t>
            </a:r>
            <a:endParaRPr lang="en-US" sz="1500" dirty="0"/>
          </a:p>
        </p:txBody>
      </p:sp>
      <p:sp>
        <p:nvSpPr>
          <p:cNvPr id="16" name="Text 6"/>
          <p:cNvSpPr txBox="1"/>
          <p:nvPr/>
        </p:nvSpPr>
        <p:spPr>
          <a:xfrm>
            <a:off x="6091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состав почвы влияет и исходная порода. Из песчаника, известняка или глины формируются разные по цвету, плотности и плодородию почвы, даже если климат похож.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091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Материнская порода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Эрозия: как почва теряется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 особенно заметна на склонах и на участках без растительного покрова, где почва ничем не защищена от капель дождя и порывов ветра.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покров резко снижает и смыв водой, и выдувание ветром. Чем меньше оголённой земли, тем лучше сохраняется верхний слой.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общим закономерностям почвенной эрозии
</a:t>
            </a:r>
            <a:endParaRPr lang="en-US" sz="9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950" y="1760755"/>
            <a:ext cx="43155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30150" y="1760755"/>
            <a:ext cx="4315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89850" y="3337555"/>
            <a:ext cx="43155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78050" y="3337555"/>
            <a:ext cx="43155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для почвы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Истощение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урожай постоянно уносят, а органические остатки не возвращают в почву, уменьшается количество гумуса. Земля становится менее плодородной и хуже удерживает влагу.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Мусор, нефтепродукты и лишние химические вещества изменяют состав почвы и вредят живым организмам. В такой среде хуже работают бактерии, грибы и дождевые черви.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Засоление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неправильном поливе в засушливых районах вода испаряется, а соли остаются в верхнем слое. Со временем они мешают корням и тормозят рост растений.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Уплотнение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Тяжёлая техника, лишняя распашка и уплотнение разрушают структуру почвы. Вода хуже проходит внутрь, а воздух с трудом достигает корней и почвенных жителей.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0695" y="1245225"/>
            <a:ext cx="3124609" cy="3543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сохранять почву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274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Компост и растительные остатки возвращают в землю органику. Это поддерживает микробов, повышает содержание гумуса и помогает сохранять питательные вещества для новых растений.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6274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Возвращать органику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274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распашки — меньше разрушения структуры. Когда почва остаётся менее потревоженной, в ней сохраняются ходы червей, корни и естественные слои.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274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структуру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625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Мульча из травы, листьев или соломы прикрывает поверхность, уменьшает испарение и защищает её от удара капель дождя. Так почва дольше остаётся влажной и рыхлой.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3625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Покрывать поверхность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3625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Севооборот не даёт почве быстро истощаться, потому что разные культуры по-разному используют питательные вещества. Такой подход помогает земле восстанавливаться между посадками.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3625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Чередовать культуры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изучить почву на практике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опыты показывают состав и свойства почвы на простых и безопасных примерах.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почв на практике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участке можно проверить, как разные почвы впитывают воду и насколько легко из них слепить комок. Это помогает сопоставить их структуру и влажность.
</a:t>
            </a:r>
            <a:endParaRPr lang="en-US" sz="1405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огорода чаще всего удобнее суглинистая почва: она достаточно рыхлая, удерживает влагу и при этом не становится слишком тяжёлой.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на школьном участке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 — ресурс, который легко потерять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формируется очень медленно, но именно она кормит растения, удерживает воду и поддерживает жизнь множества организмов. Бережное обращение с землёй сохраняет урожай, природу и будущее.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2026-07-26T18:26:40Z</dcterms:created>
  <dcterms:modified xsi:type="dcterms:W3CDTF">2026-07-26T18:26:40Z</dcterms:modified>
</cp:coreProperties>
</file>