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опасных ситуаций: как распознать угрозу и действовать безопасно
</a:t>
            </a:r>
            <a:pPr algn="l" indent="0" marL="0">
              <a:lnSpc>
                <a:spcPct val="9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можно распознать заранее и выбрать правильное действие.
</a:t>
            </a:r>
            <a:endParaRPr lang="en-US" sz="3245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опасные ситуации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ситуации бывают дома, в школе, на улице и в транспорте. Если быстро понять источник угрозы, легче оценить обстановку и выбрать безопасное поведение.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26" y="1744038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46" y="1744038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226" y="3328768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3096" y="3340585"/>
            <a:ext cx="485400" cy="43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0026" y="3328768"/>
            <a:ext cx="455100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прямая угроза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становится очевидной, когда возникает риск для жизни, здоровья или имущества. Это сигнал не ждать, а сразу прекратить действие и оценить, что именно угрожает.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Обстановка быстро меняется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ситуация развивается стремительно, времени на раздумья почти нет. Резкое ухудшение погоды, дым, шум, агрессия или скользкая поверхность требуют немедленной реакции.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необычные признаки
</a:t>
            </a:r>
            <a:pPr algn="l" indent="0" marL="0">
              <a:lnSpc>
                <a:spcPct val="90000"/>
              </a:lnSpc>
              <a:buNone/>
            </a:pPr>
            <a:r>
              <a:rPr lang="en-US" sz="4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газа, треск проводов, сильный ветер, мигающий свет или незнакомый предмет в опасном месте помогают понять, что обстановка уже вышла из нормы.
</a:t>
            </a:r>
            <a:endParaRPr lang="en-US" sz="1131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людей вызывает тревогу
</a:t>
            </a:r>
            <a:pPr algn="l" indent="0" marL="0">
              <a:lnSpc>
                <a:spcPct val="90000"/>
              </a:lnSpc>
              <a:buNone/>
            </a:pPr>
            <a:r>
              <a:rPr lang="en-US" sz="4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давит, запугивает, требует секретности или пытается изолировать человека, это тоже признак опасности. В такой ситуации важно не оставаться одному.
</a:t>
            </a:r>
            <a:endParaRPr lang="en-US" sz="1131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действовать сразу
</a:t>
            </a:r>
            <a:pPr algn="l" indent="0" marL="0">
              <a:lnSpc>
                <a:spcPct val="90000"/>
              </a:lnSpc>
              <a:buNone/>
            </a:pPr>
            <a:r>
              <a:rPr lang="en-US" sz="4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промедление усиливает риск, ситуация считается опасной. Чем раньше замечен сигнал, тем легче избежать травм, потери имущества и других последствий.
</a:t>
            </a:r>
            <a:endParaRPr lang="en-US" sz="1131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опасную ситуацию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опасных ситуаций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класса свой источник угрозы, поэтому и признаки, и действия различаются.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сразу связать опасность с её причиной и не путать разные типы угроз.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ОБЗР; классификация по источнику угрозы.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тип опасной ситуации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распознавания угрозы по признакам, источнику и обстановке.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над школьным двором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быстро темнеет, слышен первый гром, и на асфальте появляются крупные капли дождя. Такая сцена хорошо подходит для иллюстрации грозы: человек ищет укрытие, а деревья и провода становятся частью опасного пейзажа.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дорога становится ловушкой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тротуар покрыт тонким льдом, и шаги становятся неуверенными. На изображении можно показать осторожного пешехода, предупреждающий знак и деревья под порывами ветра — так зритель сразу узнает зимнюю опасность.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паводок и сильный ветер
</a:t>
            </a:r>
            <a:pPr algn="l" indent="0" marL="0">
              <a:lnSpc>
                <a:spcPct val="90000"/>
              </a:lnSpc>
              <a:buNone/>
            </a:pPr>
            <a:r>
              <a:rPr lang="en-US" sz="44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выходит за берега, а ветер гнёт ветви и поднимает мусор с земли. Для такой статьи подойдут кадры разлившейся реки, подтопленных дорожек и неба с тяжёлыми облаками, усиливающими ощущение угрозы.
</a:t>
            </a:r>
            <a:endParaRPr lang="en-US" sz="1063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опасные ситуации
</a:t>
            </a:r>
            <a:endParaRPr lang="en-US" sz="27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привычная погода может создать риск по дороге в школу, во дворе или на прогулке.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занимают гололёд и сильный ветер: именно они чаще всего мешают безопасному передвижению.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природные опасности встречаются чаще всего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 ОБЗР, условное распределение по повседневным рискам школьника.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опасности связаны с работой техники, транспорта и инфраструктуры. Пожар, взрыв, утечка газа или короткое замыкание быстро создают риск для людей и имущества.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усиливают дым, высокая температура, электрический ток, осколки и токсичные вещества. При таких событиях особенно важно не приближаться к источнику и не мешать эвакуации.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Отдельную группу составляют аварии на дороге и разрушения зданий. В этих случаях угроза часто связана не только с местом происшествия, но и с ограниченной видимостью.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опасные ситуации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12" y="2133101"/>
            <a:ext cx="341325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035" y="2133101"/>
            <a:ext cx="455100" cy="45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624" y="2144917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5362" y="2144917"/>
            <a:ext cx="485400" cy="43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6100" y="2166491"/>
            <a:ext cx="485400" cy="3883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опасные ситуации дома и в школе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 горячей водой или плитой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 часто возникает из-за спешки на кухне или неосторожного прикосновения к горячей поверхности. Опасность возрастает, если рядом находятся младшие дети.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2173889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Порезы и травмы острыми предметами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Ножницы, стекло и ножи требуют аккуратного обращения. Порезы нередко происходят, когда предметы берут без внимания или используют не по назначению.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3462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током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Электроприборы, розетки и провода опасны при нарушении правил. Нельзя трогать повреждённые устройства, касаться их мокрыми руками или пытаться чинить их самостоятельно.
</a:t>
            </a:r>
            <a:endParaRPr lang="en-US" sz="1199" dirty="0"/>
          </a:p>
        </p:txBody>
      </p:sp>
      <p:sp>
        <p:nvSpPr>
          <p:cNvPr id="13" name="Text 5"/>
          <p:cNvSpPr txBox="1"/>
          <p:nvPr/>
        </p:nvSpPr>
        <p:spPr>
          <a:xfrm>
            <a:off x="569536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на лестнице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Скользкие ступени, рассеянность и спешка часто приводят к падению. В школе и дома важно держаться за перила и не бегать по лестнице.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456107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Отравление бытовой химией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Чистящие средства, лекарства и другие составы нельзя пробовать на вкус или переливать в чужую тару. Такие ошибки особенно опасны для здоровья и требуют немедленного внимания взрослых.
</a:t>
            </a:r>
            <a:endParaRPr lang="en-US" sz="1163" dirty="0"/>
          </a:p>
        </p:txBody>
      </p:sp>
      <p:sp>
        <p:nvSpPr>
          <p:cNvPr id="15" name="Text 7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опасные ситуации дома и в школе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опасные ситуации
</a:t>
            </a:r>
            <a:endParaRPr lang="en-US" sz="2613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опасность возникает из-за поведения людей: буллинг, кража, вымогательство или агрессия могут начаться внезапно. Особенно важно замечать попытки давления и навязывания тайны.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Признаком угрозы часто становится стремление изолировать человека, заставить его молчать или передать деньги, вещи, пароль и личные данные. Это уже не обычный конфликт, а риск.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провоцирует ссору, угрожает, грубо давит или преследует, нужно уходить к людям и сообщить взрослым. Самостоятельно «доказывать смелость» в такой ситуации опасно.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социальным рискам относится и мошенничество, в том числе через переписку и звонки. Любая просьба раскрыть секретную информацию должна вызвать настороженность и проверку у взрослых.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частоту происшествий, а относительную роль источника опасности в повседневных ситуациях школьника.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человеческий фактор: именно ошибки и нарушение правил чаще всего запускают цепочку опасных событий.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становится источником угрозы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материалам ОБЗР; условные оценки для сравнения источников угрозы.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Пешеходу важно заранее видеть не только машины, но и автобусы, велосипеды, самокаты. Опасность возрастает там, где обзор закрыт припаркованным транспортом, а дорога становится многополосной.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рискуют, когда отвлекаются на телефон или наушники. В этот момент хуже слышны сигналы, медленнее замечаются светофор, пешеходный переход и движение транспорта.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тёмное время суток особенно опасны тёмная одежда и отсутствие световозвращающих элементов. Они снижают заметность человека, поэтому водитель может заметить его слишком поздно.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опасные ситуации
</a:t>
            </a:r>
            <a:endParaRPr lang="en-US" sz="28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шаги при обнаружении угрозы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любой опасной ситуации, которую можно адаптировать к пожару, запаху газа, агрессии и другим угрозам.
</a:t>
            </a:r>
            <a:endParaRPr lang="en-US" sz="29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сигналы в помещении и на улице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дыма, газа или необычный треск часто появляются раньше самой аварии. Если вовремя заметить такие признаки, можно быстро отойти и предупредить взрослых, не теряя времени.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подсказывает обстановка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Скопление людей, скользкий пол, повреждённые предметы и резкое ухудшение погоды тоже требуют внимания. Эти признаки помогают понять, что место или ситуация уже стали небезопасными.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опасность заранее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119887"/>
            <a:ext cx="4921004" cy="2062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разных типах опасностей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первое действие зависит от источника угрозы и должно быть быстрым и спокойным.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ситуации сначала нужно обеспечить дистанцию от угрозы, а затем сообщить по подходящему номеру.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ОБЗР и памятка по действиям при опасных ситуациях.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усиливают риск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мешает увидеть выход и заставляет действовать хаотично. В такой момент человек чаще забывает простые правила, а время для безопасного решения уходит быстрее, чем кажется.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и желание снять происшествие на телефон опасны тем, что человек подходит слишком близко к угрозе. Это мешает помочь себе и может помешать другим.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Скрывать проблему от взрослых нельзя: маленькая неполадка быстро становится серьёзной. Чем раньше сообщить о запахе газа, травме или конфликте, тем меньше риск для всех.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рассчитывать, что всё пройдёт само. Шутки с огнём, электроприборами и нарушение правил на дороге создают опасность даже там, где сначала всё казалось обычным.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угроза может закончиться по-разному: многое зависит от скорости обнаружения, расстояния до источника и соблюдения правил безопасности.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начаты правильные действия, тем выше риск тяжёлых последствий и тем больше людей может пострадать.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последствия бывают у опасных ситуаций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ОБЗР; условная шкала нарастания последствий для сравнения.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70" y="1744038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46" y="1744038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076" y="3340585"/>
            <a:ext cx="485400" cy="43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3096" y="3362158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0026" y="3328768"/>
            <a:ext cx="455100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огнём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играй со спичками, свечами и зажигалками. Любой огонь может быстро стать неконтролируемым, поэтому важно сразу сообщать взрослым о дыме, искрах или запахе гари.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неизвестное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поднимай чужие или подозрительные предметы и не нажимай на незнакомые кнопки. Сначала нужно отойти, затем предупредить взрослого или охрану.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 дорогу по правилам
</a:t>
            </a:r>
            <a:pPr algn="l" indent="0" marL="0">
              <a:lnSpc>
                <a:spcPct val="90000"/>
              </a:lnSpc>
              <a:buNone/>
            </a:pPr>
            <a:r>
              <a:rPr lang="en-US" sz="45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по сторонам, используй переход и не отвлекайся на телефон. Даже короткая невнимательность на проезжей части может привести к очень серьёзным последствиям.
</a:t>
            </a:r>
            <a:endParaRPr lang="en-US" sz="1079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Сообщай взрослым
</a:t>
            </a:r>
            <a:pPr algn="l" indent="0" marL="0">
              <a:lnSpc>
                <a:spcPct val="90000"/>
              </a:lnSpc>
              <a:buNone/>
            </a:pPr>
            <a:r>
              <a:rPr lang="en-US" sz="49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пугает, кажется подозрительным или идёт не так, не оставайся один на один с проблемой. Взрослый поможет оценить риск и выбрать правильные действия.
</a:t>
            </a:r>
            <a:endParaRPr lang="en-US" sz="1181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Знай номера помощи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101, 102, 103, 104 и 112. Эти номера нужны, чтобы быстро сообщить о пожаре, происшествии, травме, утечке газа или другой срочной ситуации.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снижать риск в повседневной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классификация помогает в реальной жизни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ситуация может относиться сразу к нескольким видам опасности. Например, пожар в школе — это техногенная угроза, но он одновременно требует защиты людей и эвакуации.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не путать природную и дорожную опасность. Гололёд связан с погодой, но на тротуаре или переходе он становится ещё и транспортным риском для пешехода.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угрозы тоже распознаются по классификации. Травля в интернете не связана с техникой, но она опасна для психики и может привести к стрессу и страху.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Знание, которое помогает не растеряться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опасных ситуаций учит быстро замечать угрозу, понимать её источник и выбирать безопасное действие. Это делает поведение школьника спокойным, осознанным и более защищённым.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2026-05-21T01:33:57Z</dcterms:created>
  <dcterms:modified xsi:type="dcterms:W3CDTF">2026-05-21T01:33:57Z</dcterms:modified>
</cp:coreProperties>
</file>