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регион с богатой природой и древними традициями, влияющий на глобальный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страны Дальнего Востока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— восточная часть Евразии с разнообразием природы и более 1,7 млрд жителей. Это сочетание древних культур и современных технологий, играющее важную роль в мировой экономике и культуре.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стран Дальнего Востока
</a:t>
            </a:r>
            <a:endParaRPr lang="en-US" sz="3016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Китае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города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самый населённый в регионе с 1,42 млрд человек (2023). Его главные города: Пекин, Шанхай, Гуанчжоу и Шэньчжэнь, каждый из которых важен экономически и культурно.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географическое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Занимая свыше 9,5 млн км², Китай — третья по площади страна мира. Это даёт разнообразие ландшафтов от гор до равнин и морских побережий.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экономики с конца XX века сопровождается сохранением богатого культурного и исторического наследия, уникального для Китая.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в Юньнани и Сычуани охраняют уникальных животных, например, знаменитую панду, символ сохранения природы в Китае.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включает Гималаи, Тибет, огромные равнины и пустыни, такие как Гоби. Климат варьируется от муссонных субтропиков до континентального.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природа Китая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развивает высокотехнологичные отрасли и экологичные производства, сокращая зависимость от угля.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укрепляет позиции на мировом рынке, балансируя рост производства и заботу об экологии.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Китая: факты и цифры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518" y="3328333"/>
            <a:ext cx="12131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культуры и традиций Китая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насчитывает тысячи символов, отражая богатую культурную историю и уникальность языка.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стены более 21 000 км; она символизирует мощь и защиту на протяжении веков.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— главный праздник с массовыми торжествами и традиционными блюдами.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мобильных приложений и интернет-сервисов сочетается с уважением к традициям.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информация о Японии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более чем из 6800 островов, крупнейшими из которых являются Хонсю, Хоккайдо, Кюсю и Сикоку. Островной характер влияет на культуру и экономику страны.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столица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составляет около 125 млн (2022). Токио — один из крупнейших мегаполисов мира, центр науки и высокой технологии.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своими достижениями в робототехнике и инновациях, что делает страну лидером в области 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 Китае и Южной Корее замедляется, в то время как Япония сталкивается с сокращением и старением населения.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важные изменения, влияющие на экономику и социальные структуры региона в будущем.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 стран Дальнего Востока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в Японии превышает 84 года благодаря качественной медицине и здоровому образу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пожилых людей приходится около 28% населения, что создаёт вызовы для системы социальной поддержки и экономики.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в городах требует развитого транспорта и продуманной инфраструктуры с уважением к традициям.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социальные особенности Японии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территории занимает гористая местность, что влияет на расположение населённых пунктов и транспорт.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муссонный с разными температурами — холодные зимы на севере и тёплый субтропический климат на юге.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природа Японии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третье место в мире по объёму ВВП, активно развивая передовые технологии и промышленное производство, что обеспечивает стабильный экономический рост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— ключевой сектор: компании Toyota, Honda и Nissan пользуются мировой популярностью и развивают экологически чистые модели автомобилей.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 робототехника составляют основу экспорта Японии, она лидирует в производстве промышленных роботов и высокотехнологичных компонентов для различных отраслей.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инвестирует в «умные» технологии — искусственный интеллект и автоматизацию, что повышает конкурентоспособность и способствует развитию инновационной экономики.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инновации и экспорт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Икебана, чайная церемония и искусство кимоно формировались сотни лет, сохраняя глубокий символизм и отражая гармонию с природой.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обычаи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Сумо и буддийские праздники стали значимой частью общественной жизни, объединяя духовные и физические практики в культуре японцев.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Аниме, манга и J-pop приобрели огромную популярность во всем мире, представляя современный облик японской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праздники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цветения сакуры и Танабата сохраняют народные обычаи, отражая уважение к природе и истории, одновременно привлекая множество туристов.
</a:t>
            </a:r>
            <a:endParaRPr lang="en-US" sz="1167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Японии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индустрия и современность
</a:t>
            </a:r>
            <a:endParaRPr lang="en-US" sz="2203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электронной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Samsung и LG занимают ведущие позиции в производстве электроники, постоянно внедряя инновации и расширяя экспортную продукцию на мировом рынке.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экспорта микрочипов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экспорт полупроводников вырос на 7%, что подчеркивает важность отрасли для экономики страны и ее роль на глобальном технологическом рынке.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корейская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K-pop, корейские дорамы и национальная кухня завоевывают популярность среди молодёжи во всем мире, способствуя развитию культурного обмена и туризма.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построена на централизованном планировании с фокусом на металлургию, машиностроение и химию, что ограничивает конкуренцию и инновации.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Корея: особенности экономики и общества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интернету сильно ограничен цензурой, что сдерживает коммуникацию с внешним миром и влияет на информационную безопасность.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неоднороден: из-за санкций и ограничений наблюдаются низкие доходы и преграды для международных контактов.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 экспорт шерсти — основные отрасли экономики, обеспечивающие значительный вклад в национальный доход и международную торговлю.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 обладает богатой природой с обширными степями и горами, где сохраняются традиции кочевого образа жизни, особенно за пределами Улан-Батора.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Монголия: экономика и образ жизни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экономики Тайваня, 2023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на долю TSMC в мировом производстве микрочипов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TSMC занимает лидирующую позицию в мире по производству полупроводников, что значительно укрепляет экономику Тайваня и его технологический сектор.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экспортно-импортные связи и отрасли сотрудничества в странах Дальнего Востока согласно данным за 2023 год.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Дальнего Востока основана на взаимозависимости стран с фокусом на технологическое развитие и устойчивое сотрудничество.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экономики стран региона,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сотрудничество между странами региона
</a:t>
            </a:r>
            <a:endParaRPr lang="en-US" sz="210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 проблемами загрязнения воздуха и воды, вырубкой лесов и истощением природных ресурсов, что требует комплексного подхода к охране окружающей среды.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инвестируют в «зеленую» энергетику и развитие электромобилей, одновременно реализуя программы по восстановлению лесных массивов и снижению вредных выбросов.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инициативы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Дальнего Востока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— мегаполис с непрерывным ростом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около 27 миллионов человек Шанхай является крупнейшим городом региона и важнейшим финансовым центром Китая с развитой транспортной сетью.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мировой лидер в технологиях
</a:t>
            </a:r>
            <a:pPr algn="l" indent="0" marL="0">
              <a:lnSpc>
                <a:spcPct val="130039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Японии славится своей инновационной инфраструктурой, передовыми технологиями и огромной городской агломерацией, объединяющей более 37 миллионов жителей.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— центр цифровых инноваций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выделяется высоким уровнем цифровизации, активно внедряет инновации в промышленности и обслуживании, что делает его одним из самых технологичных городов мира.
</a:t>
            </a:r>
            <a:endParaRPr lang="en-US" sz="11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— это регион с богатейшим наследием и современной динамикой, который играет ключевую роль в глобальной экономике, культуре и технологиях XX–XXI веков.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стран Дальнего Востока в современном мире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2026-05-10T23:15:30Z</dcterms:created>
  <dcterms:modified xsi:type="dcterms:W3CDTF">2026-05-10T23:15:30Z</dcterms:modified>
</cp:coreProperties>
</file>