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142. Текст-повествование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события ясно, по порядку и без путаницы.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рассказ о событиях?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Текст-повествование встречается в сказках, коротких историях и рассказах о повседневных делах. Он отвечает на вопрос: что случилось? В таком тексте особенно важны герои, время, место и порядок действий.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событие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— это действие или случай, который можно назвать и объяснить по шагам: мальчик нашёл варежку, начался дождь, кошка прыгнула на забор.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одно событие связано с другим. История движется вперёд, как дорожка с указателями: сначала одно, потом другое, затем следующее.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события местами, смысл может нарушиться. Тогда рассказ станет непонятным или даже смешным, потому что порядок в нём очень важен.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читатель узнаёт, кто будет действовать: мальчик, девочка, котёнок или целая семья. Так сразу понятно, за кем следить в рассказе.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место и время: во дворе, в школе, утром, вечером, однажды. Это помогает представить, где разворачиваются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завязка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настраивает на историю и готовит к событиям. Без него рассказ похож на дверь без ручки: вроде есть, а войти трудно.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первое действие. Оно открывает историю и задаёт ей движение, будто маленький толчок для дальнейших событий.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следующее событие. Герои что-то делают, находят, замечают или решают, и рассказ становится живее.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может случиться неожиданность. Она добавляет интерес и заставляет читателя ждать, чем всё закончится.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помогают не потерять дорогу: затем, потом, вдруг, вскоре, после этого. С ними история идёт ровно и понятно.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1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в конце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показывает, чем всё закончилось: нашёлся ли потерянный предмет, удалось ли помочь герою, чем завершилась прогулка или игра.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финала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может быть радость, облегчение, удивление или спокойствие. Так читатель чувствует, как изменилось настроение героев после событий.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завершение помогает понять, чему научила история. Это короткая мысль, которая ставит точку и делает рассказ цельным.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текст-повествование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 калитки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Катя вышла во двор и увидела у калитки маленького щенка. Он тихо скулил и оглядывался по сторонам. Катя позвала брата, и они вместе нашли хозяина. История получилась короткой, ясной и доброй.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ком на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выбежали на улицу и сразу заметили первый снег. Сначала они удивились, а потом начали лепить снежный ком. Через несколько минут у них уже был смешной снеговик с морковкой вместо носа.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перчатка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Петя потерял перчатку. Он вернулся по дорожке, посмотрел под скамейкой и увидел её в снегу. Петя поднял перчатку, улыбнулся и спрятал руки в тёплый карман.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тексте-повествовании обычно выделяют три части: начало, основную часть и концовку.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каждой части двигаться вперёд: без них события не складываются в историю.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142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рассказывать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 затем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следующее действие. Они помогают не перепутать шаги истории и держат события в правильном порядке.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открывает цепочку событий. Оно сразу подсказывает: вот с чего всё началось, и читателю легко идти дальше.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и неожиданно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вводят поворот или сюрприз. После них история становится более живой, потому что что-то идёт не совсем по плану.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завершает рассказ. Оно сообщает, что события закончились, и помогает спокойно перейти к итогу.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повествование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рассказ движется от завязки к финалу.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рассказе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может быть один герой или сразу несколько. Они делают что-то важное: идут, ищут, помогают, спорят, радуются. Именно их действия двигают историю вперёд.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интересно следить не только за поступками, но и за тем, как меняются герои. Один смелый шаг, добрая помощь или маленькая ошибка могут изменить весь рассказ.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герои, их дела и заметные перемены, повествование становится живым. Тогда история читается легко, как короткое приключение с понятным смыслом.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порядок событий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произошло раньше, а что — позже. Для этого полезно читать текст внимательно и искать слова, которые показывают ход событий.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шаги истории, рассказ станет непонятным. Поэтому удобно проверять себя: одно событие должно вести к другому, а потом к следующему, без скачков и путаницы.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8046" y="3545848"/>
            <a:ext cx="137813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повествование отличается от описания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события сменяют друг друга, как на дорожке из шагов. Что-то произошло сначала, потом изменилось, а в конце появился итог.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внимание направлено на внешний вид, детали и свойства предмета, человека или места. Здесь важно не действие, а то, каким всё выглядит.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отвечает на вопрос «что случилось?», значит, он похож на повествование. Если хочется спросить «какой?», «какая?», «какое?», это уже ближе к описанию.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повествования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3150230" y="2352475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жалобно скулил и выглядел растерянным. Это событие привлекает внимание и задаёт вопрос: что будет дальше?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050081" y="1552587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вышел во двор и сразу заметил на дорожке маленького щенка. Начало знакомит с героем и местом действия.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40222" y="3151912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позвал маму. Вместе они стали искать хозяина щенка и не бросили его одного.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331097" y="3951562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нашёлся, и щенок был спасён. История закончилась радостно и оставила тёплое впечатление.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текст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рассказ и проверь, есть ли в нём начало, середина и конец. Если части связаны друг с другом, история звучит понятно и стройно.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идут ли события по порядку. Для этого помогают слова времени и глаголы: они показывают, что было сначала, потом и в конце.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себе вопрос: что произошло? Если на него легко ответить, текст получился удачным. А если события перепутаны, рассказ теряет смысл, как пазл без кусочка.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маленького рассказа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построить короткое повествование без пропусков и лишних скачков.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повествованию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события в рассказе стоят не по порядку, и тогда читатель путается. Ещё мешают слова-связки: без них история прыгает, как мячик по ступенькам.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описания без действий тоже ослабляют повествование. Тексту нужны движение, ясные переходы и понятный итог, иначе он становится тяжёлым и скучным.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 письменное повествование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 дети рассказывают живо, коротко и с интонацией. Можно помочь себе жестом, а ещё весело показать, как герой удивился или побежал.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письменном рассказе особенно важны точность и порядок. Читатель не слышит голос, поэтому ему нужны ясные слова, чтобы не потерять ход событий.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устной, и в письменной форме нужны герои, действия и итог. Без них рассказ получается пустым, как коробка без сюрприза.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может отличаться, но смысл остаётся одним: передать, что произошло, и сделать историю понятной для слушателя или читателя.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героя, место и время. Так читатель сразу понимает, о ком и о чём пойдёт рассказ.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события должны идти по порядку. Глаголы и слова времени помогают не сбиться и не перепутать шаги истории.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важно показать, чем всё закончилось. Так рассказ становится завершённым, а не обрывается на самом интересном месте.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порядок нарушен, смысл может потеряться. Поэтому полезно перечитать текст и убедиться, что все части связаны между собой.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142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Текст-повествование учит рассказывать о событиях понятно и по порядку. Если есть герои, действия, слова времени и хороший конец, история звучит живо и интересно.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2026-05-21T19:46:51Z</dcterms:created>
  <dcterms:modified xsi:type="dcterms:W3CDTF">2026-05-21T19:46:51Z</dcterms:modified>
</cp:coreProperties>
</file>