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Anything to Complain About? Жалоба как культурный и языковой феномен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— универсальный способ выражения недовольства в разных культурах и эпохах.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 жалобы: пути развития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жалобы фиксировали письменными источниками и передавали через петиции и протесты. Сегодня они активно проявляются в онлайн-пространстве, влияя на общественные отношения.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конфликты и учебные трудности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переживает напряжённые отношения с одноклассниками и перегрузку домашними заданиями, что вызывает желание выразить недовольство и получить поддержку сверстников.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Бюрократия и несправедливое отношение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Неспособность быстро решить учебные или административные вопросы часто вызывает чувство разочарования, стимулируя жалобы на некорректное отношение сотрудников.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Неудовлетворительные условия и сервисы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школьное оборудование и невкусные обеды повышают дискомфорт среди учащихся, формируя тему для коллективных обращений и обсуждений.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жалоб: от личного к общественному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функции и последствия жалоб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помогает снять внутреннее напряжение, позволяя осознать и выразить накопившиеся негативные эмоции.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жалобы человек получает поддержку и сочувствие, что усиливает чувство принадлежности и взаимопонимания.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жалобы способствуют укреплению социальной солидарности и мобилизации для совместных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как инструмент общественного воздействия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обращения стимулируют реформы, улучшая законодательство, инфраструктуру и качество предоставляемых услуг.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Петиции и коллективные письма налаживают диалог между гражданами, властью и бизнесом, открывая возможности для конструктивного взаимодействия.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жалоб российских подростков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нагрузка и сложность экзаменов вызывают часто повторяющиеся недовольства среди школьников.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свободного времени и неспособность полноценно отдыхать становятся причиной жалоб.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Устаревшее оборудование в классах и школы, а также плохое качество питания вызывают регулярное недовольство.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свободы, отношения с учителями и технические сложности дистанционного обучения дополняют спектр проблем.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жалоб среди подростков по темам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нагрузка — ведущий фактор недовольства, влияющий на эмоциональное состояние 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социальные отношения и бытовые условия также значительно влияют на частоту жалоб.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учащихся десятых классов, 2022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68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жалобы у подростков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стимулируют осмысление проблем и поиск собственных взглядов на ситуацию в учебе и общественной жизни.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идентичности и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жалоб способствует становлению личностной позиции и активному участию в групповых отношениях.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Опасение быть непонятым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непонимания побуждает школьников искать способы точной и чёткой передачи своих переживаний и недовольств.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быть услышанным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выражают недовольство, чтобы их мнение заметили и приняли во внимание сверстники и взрослые.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848908"/>
            <a:ext cx="3887700" cy="12406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отрицательные последствия жалоб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эффектов жалоб, подчёркивая их роль и риски.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жалоб зависит от мотивов и способов коммуникации, что определяет их положительный или отрицательный итог.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подростковой психологии, 2021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обращений через цифровые сервисы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жалоб через портал «Госуслуги» выросло в 7 раз с 2015 по 2022 год, демонстрируя активность пользователей в цифровом пространстве.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эпоха: онлайн-жалобы и новые платформы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как арена для жалоб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VK, Telegram и Instagram позволяют публично выражать недовольство, обсуждать проблемы и мобилизовать единомышленников, изменяя коммуникационные практики.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в межкультурной перспективе: сравнение практик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западных странах, таких как США и Великобритания, открытая жалоба воспринимается как нормальная форма выражения недовольства и способ влияния на ситуацию.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восточных культурах, например в Японии и Корее, традиционно избегают публичной критики, предпочитая решать конфликты тактично и без прямых обвинений.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практика жалобы сочетает публичные обращения с приватной критикой, что отражает смешение западных и восточных коммуникационных моделей.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Великобритании жалобы часто оформляют официально по электронной почте, а в Китае обсуждение проблем характерно для семейного круга, демонстрируя культурные особенности.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рассмотрения жалобы: шаги от подачи до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обработки жалоб и типичные проблемы на пути их разрешения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жалобщика в литературе и искусстве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А.П. Чехова персонажи, как Грушницкий, символизируют вечного жалобщика, отражая типичные черты недовольства и социальной неудовлетворённости.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Гоголь в «Ревизоре» высмеивает чиновников, чьё постоянное жалобное поведение становится средством сатиры и критики общественных пороков.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Зощенко в своих рассказах использует жалобу как приём самоиронии и раскрытия мелких человеческих слабостей, добавляя комичность и глубину персонажам.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жалоба в цифровом пространстве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о дистанционном обучении как способ разрядки
</a:t>
            </a:r>
            <a:pPr algn="ctr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Дистанционное обучение породило волну мемов, в которых школьники и студенты иронизируют над бесконечными заданиями и техническими сбоями. Такие шутки помогают снизить стресс и объединить сверстников.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Саркастические посты и анекдоты школьников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заполнили саркастические сообщения и анекдоты о школьной жизни. Шутки по поводу контрольных и учителей служат не только развлечением, но и способом выразить своё недовольство.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склонность жаловаться: динамика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Пенсионеры лидируют по частоте жалоб, что связано с опытом и чувствительностью к изменению условий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жалоб варьируется с возрастом: подростки и пенсионеры активнее выражают недовольство, молодёжь же чаще применяет социальные сети для критики.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ФОМ, 2022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изменения через коллективные жалобы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год: Открытие спортивной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серии обращений учеников и родителей в школе появилась новая площадка для занятий физкультурой, улучшившая инфраструктуру.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год: Сокращение очередей в городском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жителей способствовали увеличению количества автобусов и оптимизации маршрутов, облегчив повседневные поездки.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 год: Модернизация школьной столовой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Родительские комитеты и учащиеся инициировали обновление оборудования и меню, что повысило качество питания в учебном заведении.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год: Установка дополнительного освещения во дворах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жителей привели к установке новых фонарей, что повысило безопасность в ночное время и снизило количество инцидентов.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Неэффективные жалобы: причины неудовлетворённости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обратной связи возникает у 43% заявителей, что подрывает доверие и снижает мотивацию обращаться повторно к ответственным органам.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подход и игнорирование жалоб встречаются в 29% и 18% случаев соответственно, что приводит к ощущению бесполезности обращений и социальной апатии.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учащихся, анализирующих свои жалобы, достигают лучшего понимания личных границ и механизмов конструктивного выражения недовольства.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демонстрирует важность рефлексии для формирования зрелых коммуникативных навыков и эффективного взаимодействия.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Центра подростковой психологии, 2023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Конструктивные альтернативы жалобе: активное участие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школьных проектах помогает подросткам развить навыки сотрудничества и управлять изменениями в своём окружении.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волонтёрских движений формирует чувство ответственности и возможности повлиять на социальные процессы без излишней критики.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ученических советов обеспечивает платформу для диалога, где идеи и предложения претворяются в жизнь вместо простого выражения недовольства.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Жалоба как важный этап взросления и коммуникации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Жалобы отражают желание изменить мир к лучшему и осмыслить реальность. Балансируя критику с конструктивными действиями, человек достигает личного и социального развития, осваивая ключевые языковые навыки.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2026-05-07T20:23:44Z</dcterms:created>
  <dcterms:modified xsi:type="dcterms:W3CDTF">2026-05-07T20:23:44Z</dcterms:modified>
</cp:coreProperties>
</file>