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Гончаров: писатель, который создал яркие образы русской литературы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 XIX века, чьи герои до сих пор узнаваемы и понятны.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и его время
</a:t>
            </a:r>
            <a:endParaRPr lang="en-US" sz="5200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жил в эпоху больших перемен: менялись города, образование, служба и сама литература. Именно тогда роман стал главным жанром, а реализм помог писателям точно показывать жизнь человека и общества.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— рождение в Симбирске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Гончаров родился в купеческой семье, где рано познакомился с бытом и повседневными наблюдениями.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Москве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 учился в Московском коммерческом училище, а затем продолжил образование в Московском университете.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людям и слову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городская жизнь и наблюдение за характером людей помогли ему стать точным и внимательным писателем.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образование писателя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литературе и службе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университета Гончаров служил переводчиком и чиновником в Министерстве финансов, поэтому хорошо знал столичную жизнь и нравы служащих.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стал важным для его прозы: первый большой успех пришёл после выхода романа «Обыкновенная история» в 1847 году.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И.А. Гончарова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основные книги писателя, их годы и жанры.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главных книгах Гончарова заметно одно: человек меняется под влиянием воспитания, среды и времени.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И.А. Гончарова и даты их первой публикации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«Обыкновенная история»: взросление и столкновение с реальностью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Адуев приезжает в Петербург с романтическими надеждами, но быстро узнаёт, что здесь ценятся труд, точность и умение быть практичным.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как мечтательность не исчезает сразу, а постепенно уступает место более трезвому взгляду на жизнь и людей.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важен тем, что помогает увидеть трудный путь от юношеских иллюзий к зрелости и ответственности за собственные решения.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«Фрегат „Паллада“»: книга о путешествии и наблюдениях
</a:t>
            </a:r>
            <a:endParaRPr lang="en-US" sz="2637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книга выросла из кругосветного плавания 1852–1855 годов, в котором Гончаров участвовал как чиновник и писатель.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есть описание моря, природы и быта разных стран, а также живые впечатления от встречи с другими культурами.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романа Гончарова: сравнение тем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писатель по-разному раскрывает человека в каждом романе.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тем романов И.А. Гончарова: «Обыкновенная история», «Обломов», «Обрыв»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«Обломове» сильнее всего тема бездействия, а в «Обрыве» — нравственный выбор и ответственность.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«Обломов»: главный образ в творчестве Гончарова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стал одним из самых известных героев русской литературы и символом бездействия, привычки откладывать дела и жить мечтами.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просто ленив: его поведение объясняется воспитанием, привычкой к спокойной жизни и отсутствием навыка трудиться каждый день.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показывает, что важны не только личные черты человека, но и среда, которая формирует его характер с детства.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слово «обломовщина» стало обозначать пассивность, лень и нежелание менять свою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романе «Обломов»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внутренних состояний героя в романе И.А. Гончарова.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50" y="1909525"/>
            <a:ext cx="5256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0600" y="1962085"/>
            <a:ext cx="525600" cy="4204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и Штольц: два разных пути к жизни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1450" y="2435125"/>
            <a:ext cx="31761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Ильинская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81450" y="2921650"/>
            <a:ext cx="3672000" cy="11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стремится к внутреннему росту и не принимает пустого существования. Она умеет требовать от себя и других, поэтому её образ связан с движением вперёд, саморазвитием и духовной работой.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0600" y="2435125"/>
            <a:ext cx="31761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Штольц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90600" y="2921650"/>
            <a:ext cx="3672000" cy="11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Штольц действует уверенно, ценит порядок и не откладывает дела на потом. В его характере Гончаров показывает силу воли, привычку к труду и умение превращать планы в поступки.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02" y="1345200"/>
            <a:ext cx="4985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романа «Обломов» и их значение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персонажи раскрывают главную мысль романа.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Гончаров, роман «Обломов»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контраст героев Гончаров показывает, что характер человека проявляется в его выборе, привычках и отношении к труду.
</a:t>
            </a:r>
            <a:endParaRPr lang="en-US" sz="16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«Обрыв»: поздний роман о выборе и ответственности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«Обрыве» Гончаров показывает, как идеи и убеждения влияют на судьбу человека. Герои оказываются перед нравственными решениями, от которых зависит не только их собственная жизнь, но и жизнь близких.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связан с тревожной эпохой 1860-х годов, когда в обществе спорили о свободе, долге и роли личности. Автор внимательно слушает эти споры и проверяет их на прочность через поступки персонажей.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важной становится тема ответственности за последствия своих слов и действий. Гончаров не даёт простых ответов, а заставляет увидеть, что выбор всегда имеет цену.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стиля Гончарова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деталях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внимательно описывает обстановку, одежду, жесты и привычки героев. Такие подробности помогают читателю лучше понять характер человека. Порой одна вещь или движение говорят о нём больше, чем длинный рассказ.
</a:t>
            </a:r>
            <a:endParaRPr lang="en-US" sz="1571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звучит спокойно и размеренно, без резких эффектов. Мягкая ирония и точные сравнения делают текст живым, а повседневные сцены помогают увидеть важные черты времени и людей.
</a:t>
            </a:r>
            <a:endParaRPr lang="en-US" sz="17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Гончарова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особенно ясно видны в его главных романах и связывают их между собой.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Гончаров: «Обыкновенная история», «Обломов», «Обрыв»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устойчивыми у Гончарова остаются труд, воспитание и борьба с пассивностью: именно они определяют судьбу героев.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значение творчества Гончарова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ценили Гончарова за умение видеть человека в повседневной жизни. Его романы читали как точное и честное изображение русской действительности, где важны не только события, но и внутренний мир героев.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занял важное место в реалистической литературе XIX века. Он показал, как характер, воспитание и привычки формируют судьбу, и сделал это на примере очень узнаваемых жизненных ситуаций.
</a:t>
            </a:r>
            <a:endParaRPr lang="en-US" sz="1248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Обломова стал нарицательным: им называют человека, который привык медлить, избегать усилий и жить по инерции. Это показывает, насколько сильно литературный герой вошёл в язык и повседневную речь.
</a:t>
            </a:r>
            <a:endParaRPr lang="en-US" sz="12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39995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36854"/>
            <a:ext cx="434400" cy="3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83435"/>
            <a:ext cx="434400" cy="3475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Гончаров важен для школьного чтения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выбор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Гончарова помогают задуматься о том, почему важно принимать решения и отвечать за них. Герои показывают, что избегание выбора часто приводит к потере времени и возможностей.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откладывания дел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лени и бесконечного «потом» понятна каждому ученику. Поэтому романы Гончарова помогают говорить о дисциплине, целеустремлённости и умении доводить начатое до конца.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воспитания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убедительно показывает, как семья, привычки и среда влияют на характер. Школьникам легко увидеть, что человек не возникает сам по себе, а формируется постепенно.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жизни и отношениях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Гончарова есть дружба, любовь, спор и непонимание. Эти ситуации близки подросткам и помогают обсуждать, как строить отношения и сохранять уважение к другим.
</a:t>
            </a:r>
            <a:endParaRPr lang="en-US" sz="111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писателе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своими крупными произведениями Гончаров работал очень тщательно и не спешил публиковать текст раньше времени. Поэтому его романы отличаются продуманностью, ясной композицией и вниманием к каждой детали. Он стремился, чтобы каждая сцена звучала убедительно.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 над книгами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умел замечать в людях то, что обычно ускользает от взгляда. Он внимательно присматривался к походке, разговору, привычкам и даже к тому, как устроен дом. Из таких подробностей потом рождались его точные художественные образы.
</a:t>
            </a:r>
            <a:endParaRPr lang="en-US" sz="1144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много наблюдал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идеи Гончарова понятны сегодня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его романов легко узнать в школьной и семейной жизни: они связаны с привычками, учёбой, отношениями и выбором будущего.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Гончаров: «Обломов», «Обыкновенная история», «Обрыв»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о которых писал Гончаров, остаются понятными, потому что они касаются обычных человеческих слабостей и стремления стать лучше.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Гончаров: писатель, который показал силу характера и привычки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оставил книги, в которых ясно видно: судьбу человека во многом определяют воспитание, труд и ежедневные решения. Поэтому его герои остаются живыми и важными для читателей.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2026-05-22T11:35:31Z</dcterms:created>
  <dcterms:modified xsi:type="dcterms:W3CDTF">2026-05-22T11:35:31Z</dcterms:modified>
</cp:coreProperties>
</file>