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высказывание о фестивале на уроке английского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1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речь о фестивале: просто, понятно, уверенно.
</a:t>
            </a:r>
            <a:endParaRPr lang="en-US" sz="381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festival в 6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фестивалей помогает говорить по-английски о знакомых вещах: праздниках, еде, музыке, одежде и эмоциях. Она подходит для короткого монолога, сравнения традиций и тренировки уверенной устной речи.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39430"/>
            <a:ext cx="220800" cy="176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39430"/>
            <a:ext cx="220800" cy="176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festival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и видно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music, dance, lights и costume описывает атмосферу фестиваля. Эти слова делают ответ живым и позволяют коротко рассказать, что именно запомнилось больше всего.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празднике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festival, celebration и parade помогают назвать сам праздник и его главное действие. С их помощью легко начать рассказ и сразу показать, что речь идёт о ярком событии.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family, friends, visit и enjoy помогают говорить о том, кто участвует в празднике. Они особенно полезны, если нужно показать, что фестиваль объединяет людей.
</a:t>
            </a:r>
            <a:endParaRPr lang="en-US" sz="1118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участники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colourful, bright, traditional и special подходят для описания костюмов, украшений и общего настроения. Они делают монолог точнее и выразительнее без сложных конструкций.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рассказе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celebrate, wear, watch, sing, dance и decorate нужны для простых предложений. Это основа, на которой можно построить короткий и понятный ответ о любом фестивале.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3192" y="1015300"/>
            <a:ext cx="2558016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происходит на фестивале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фестивале люди часто смотрят парад, где проходят музыканты, участники в костюмах и украшенные платформы. Такой момент сразу создаёт ощущение движения, шума и общего праздника.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событие более ярким, а танцы помогают показать радость и энергию. Во многих странах именно эти элементы лучше всего запоминаются школьникам и легко описываются словами.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нередко пробуют угощения, сладости и традиционные блюда. Ещё люди фотографируются, чтобы сохранить воспоминания, поэтому фестиваль становится не только весёлым, но и запоминающимся.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улиц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фестиваля используют костюмы, флаги, фонари, гирлянды и цветные вывески. Украшенные улицы помогают быстро понять атмосферу события даже по одному яркому изображению.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44378"/>
            <a:ext cx="4007700" cy="20568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фестивалей для школьного рассказа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выбрать знакомый праздник и назвать его главные символы в коротком ответе.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фестиваля свои символы, но все они связаны с радостью, общением и яркими впечатлениями.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культурные традиции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фестиваля чаще всего запоминаются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обычно быстрее всего замечают яркие и понятные детали праздника: звук, вкус, цвет и движение. Эти элементы легче всего назвать в коротком ответе.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становятся музыкальные и визуальные детали, потому что они сразу создают атмосферу фестиваля.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ответов школьников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короткая речь о фестивале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Добавить место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сказать, где и когда проходит праздник. Эти сведения делают рассказ конкретным и помогают связать его с реальной культурной традицией.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Назвать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сообщает название фестиваля, чтобы сразу обозначить тему ответа. Это помогает слушателю понять, о каком событии будет речь.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Описать традиции и 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следует назвать главные обычаи и сказать, почему фестиваль нравится. Так ответ звучит завершённо, логично и подходит для устного выступления.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монолога о фестивале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устного ответа в классе.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начала и окончания ответа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would like to tell you about… My favourite festival is… и This festival is celebrated in… помогают сразу начать монолог уверенно и без долгой подготовки.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People wear… They listen to… They eat… и They decorate… можно просто и понятно описать, что происходит на фестивале, не перегружая речь сложными словами.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 this festival because… It is a very interesting celebration и Thank you for listening помогают красиво закончить выступление и показать своё отношение к теме.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0700" y="2573137"/>
            <a:ext cx="3686100" cy="89992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фестиваля: Halloween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646240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отмечают 31 октября. Это удобный пример для школьного ответа, потому что дата легко запоминается, а сам праздник хорошо известен во многих странах.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54870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празднику относятся pumpkins, ghosts, black cats, costumes и candles. Эти слова помогают быстро описать атмосферу и сделать ответ более ярким и понятным.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271549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празднуют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популярен Halloween в США, Великобритании, Канаде и других странах. В монологе достаточно назвать несколько стран, чтобы показать общее понимание темы.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703869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хороший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удобно использовать для школьного монолога, потому что его можно описать коротко, ясно и без сложной лексики. Праздник даёт много знакомых слов для ответа.
</a:t>
            </a:r>
            <a:endParaRPr lang="en-US" sz="1192" dirty="0"/>
          </a:p>
        </p:txBody>
      </p:sp>
      <p:sp>
        <p:nvSpPr>
          <p:cNvPr id="16" name="Text 6"/>
          <p:cNvSpPr txBox="1"/>
          <p:nvPr/>
        </p:nvSpPr>
        <p:spPr>
          <a:xfrm>
            <a:off x="5361725" y="1619928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go trick-or-treating, а дома и школы украшают в оранжевых и чёрных цветах. Такие детали легко назвать простыми предложениями на уроке английского.
</a:t>
            </a:r>
            <a:endParaRPr lang="en-US" sz="11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называют в рассказе о Halloween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школьники чаще всего опираются на самые наглядные детали, потому что их легко назвать простыми английскими словами.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для монолога — костюмы, тыквы и сладости; именно они быстрее всего помогают ученику начать и поддержать рассказ.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презентации по устному высказыванию о фестивале
</a:t>
            </a:r>
            <a:endParaRPr lang="en-US" sz="1052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88" y="1484375"/>
            <a:ext cx="221625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Diwali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часть праздника — сладости, которыми делятся с близкими и гостями. Этот элемент легко описать простыми словами и связать с радостным настроением праздника.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Diwali люди навещают родственников, проводят время вместе и желают друг другу счастья. Для школьного рассказа это удобный пример темы family и friendship.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семьи украшают дома и создают яркую атмосферу. Повсюду появляются огоньки, красивые узоры и аккуратные украшения, которые сразу привлекают внимание детей.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Diwali называют Festival of Lights, потому что в этот день зажигают лампы и свечи. Свет символизирует добро, надежду и начало нового периода.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258637"/>
            <a:ext cx="4007700" cy="14203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и Diwali: краткое сравнение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фестивалей помогает быстро найти общие и разные черты для устного ответа.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фестивалей разные традиции и символы, но в обоих случаях важны яркие детали, семейное участие и положительные эмоции.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обзор культурных праздников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короткие истории о любимом фестивале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любимый фестиваль запоминается музыкой, огнями и улыбками вокруг. На улице много красок, а дома пахнет вкусной едой. Мне нравится, что в такой день все становятся дружелюбнее и чаще говорят друг с другом.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 кажется самым ярким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люблю фестивали, где есть костюмы, игры и маленькие сюрпризы. Особенно приятно, когда вся семья собирается вместе, а вокруг стоят фонари, маски и сладости. Такой день кажется красивым, весёлым и очень особенным.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хочется вспоминать
</a:t>
            </a:r>
            <a:endParaRPr lang="en-US" sz="13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школьной речи о фестивале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перегружено деталями, ученику труднее говорить без пауз и ошибок. Лучше разбить мысль на два коротких предложения и оставить только самое важное.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ответе постоянно менять времена, рассказ звучит неуверенно. Для темы festival лучше выбрать простое настоящее и придерживаться его во всех основных предложениях.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 to be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описаниях часто забывают глагол to be, хотя он нужен для связи подлежащего и сказуемого. Это особенно заметно в фразах о месте, времени и состоянии.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слов and, but, because, then текст распадается на отдельные фразы. Связки помогают показать порядок мыслей и сделать ответ более понятным для слушателя.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ответ понятнее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ответ строится не только на словах, но и на том, как ученик соединяет мысли и произносит знакомую лексику.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короткие предложения и знакомые слова, а дополнительные примеры и чёткое произношение усиливают общее впечатление.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требований к устному ответу в 6 классе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подготовки ответа дома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подготовки короткого монолога о фестивале для 6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Мини-шаблон для ответа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шаблон помогает удержать порядок мыслей и быстро начать устный ответ по теме festival.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даёт понятную структуру, снижает стресс и помогает ученику говорить последовательно, не теряя главную мысль.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школьного монолога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festivals удобно изучать на английском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слова о еде, одежде, цветах, погоде и эмоциях. Поэтому ученик может опираться на уже знакомые выражения и быстрее строить собственный ответ.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легко объяснять через конкретные детали: костюмы, огни, музыку, угощения и семейные встречи. Такие образы помогают говорить ясно и без сложных конструкций.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позволяет сравнивать праздники разных стран и замечать, чем они похожи и чем отличаются. Для 6 класса это хороший способ тренировать мышление и речь.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формат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фестивале можно рассказать по короткому плану и уложиться в 1–2 минуты. Такой формат подходит для первых самостоятельных устных выступлений в школе.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школьный ответ о фестивале включает название, место, время, традиции, несколько ключевых слов и короткое личное мнение. Простота и логика делают речь уверенной и понятной.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сильный ответ о фестивале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2026-05-30T14:30:31Z</dcterms:created>
  <dcterms:modified xsi:type="dcterms:W3CDTF">2026-05-30T14:30:31Z</dcterms:modified>
</cp:coreProperties>
</file>