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и кампания 1942 года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союзников стала военной силой в кампании 1942 года.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коалиция: смысл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объединила СССР, Великобританию, США и других союзников вокруг общей цели — разгрома нацистской Германии. Её сила заключалась в согласовании ресурсов, усилий и фронтов.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1942 год стал переломным для коалиции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координация усилий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лету 1942 года коалиция уже работала как система: помощь, производство, дипломатия и военные действия стали взаимосвязанными.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расширение войны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Германии на СССР война стала общеевропейской и мировой. Союзникам пришлось переходить от разрозненных решений к более тесному взаимодействию.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1942 года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января 1942 года была подписана Декларация Объединённых Наций. Она закрепила обязательство вести борьбу до окончательной победы.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Подписавшие документ государства официально связали свои усилия в единую антигитлеровскую коалицию.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государств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подписали Декларацию Объединённых Наций 1 января 1942 года.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Декларации Объединённых Наций, 1 января 1942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целей союзников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СССР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настаивала на открытии второго фронта, потому что именно он должен был отвлечь часть немецких сил от Восточного фронта и ускорить ослабление вермахта.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ресурсов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США делали ставку на наращивание производства, транспортных возможностей и морских перевозок, чтобы поддерживать союзников оружием, техникой и сырьём.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стратегия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союзников сводился к тому, что победа требует одновременного давления на Германию на разных направлениях, а не только на одном фронте.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и логистика союзников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по ленд-лизу усиливали Красную армию техникой и материалами, которые были особенно важны для транспорта, связи и снабжения на огромных расстояниях.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манёвренность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и локомотивы повышали мобильность войск и ускоряли перевозки, что имело большое значение для фронта и тыла в условиях нехватки собственных ресурсов.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через северные конвои, Иран и Дальний Восток делали помощь сложной, но устойчивой: союзники выстраивали несколько путей доставки одновременно.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тыла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Продовольствие, алюминий, радиосредства и порох помогали удерживать промышленное производство и боеспособность армии, снижая давление на советскую экономику.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9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помощь союзников влияла на Восточный фронт
</a:t>
            </a:r>
            <a:endParaRPr lang="en-US" sz="2498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союзная помощь повышала устойчивость советского фронта и ограничивала действия Германии.
</a:t>
            </a:r>
            <a:endParaRPr lang="en-US" sz="13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 их вклад в войну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союзников в 1942 году был различным, но работал на одну цель: ослабление Германии за счёт совокупного давления.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союзников складывались в единую стратегию давления на Германию.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ходу войны в 1942 году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Германии на 1942 год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командование сосредоточило удар на юге, рассчитывая добиться прорыва на широком пространстве и лишить СССР оперативной устойчивости на важнейшем участке фронта.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Сталинграда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рассматривался как ключевая цель, потому что он контролировал движение по Волге и влиял на снабжение, переброску войск и связь между районами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ресурсам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нефтяным районам Кавказа должен был ударить по советской экономике, резко осложнив снабжение армии горючим и снизив возможности продолжать долгую войну.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затяжной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наступление опиралось на манёвр и концентрацию сил, но требовало быстрой победы: затяжная кампания работала против Германии.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год стал временем, когда вермахт ещё сохранял инициативу, но уже готовил силы к решающему напряжению на юге.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год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периодом подготовки к крупнейшему наступлению на Восточном фронте.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кампании 1942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ходу летне-осенней кампании 1942 года на Южном и Сталинградском направлениях.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1942: наступательные успехи Германии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кампания показала, что вермахт сделал ставку на быстрое продвижение на юге и попытку рассечь советскую оборону.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наступления пришёлся на середину лета, но затем темп снизился: растянутость фронта и сопротивление Красной армии начали сдерживать продвижение.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фронта и снабжения стала для наступавших серьёзной нагрузкой уже к осени 1942 года.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км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на такую глубину растянулись линии подвоза, что делало наступление всё менее устойчивым.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исторические оценки оперативной обстановки на южном участке Восточного фронта в 1942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Переправа под огнём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волжской переправе каждая пауза могла обернуться срывом снабжения. Для защитников Сталинград был не просто городом, а точкой, через которую проходили войска, боеприпасы и эвакуация.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сопротивления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штаба оборона Сталинграда имела и моральное значение: удержание города показывало, что немецкое наступление можно остановить. Это влияло на решения командования по всему южному крылу фронта.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Город-крепость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бои превращали каждый квартал в отдельный рубеж обороны. Разрушенные здания, дым и постоянные обстрелы подчёркивали, что речь шла о борьбе за узел, а не только за территорию.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в трёх ракурсах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как подготовка к перелому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советской обороны летом и осенью 1942 года: задержать противника, снизить его возможности и дождаться момента для крупной операции.
</a:t>
            </a:r>
            <a:endParaRPr lang="en-US" sz="13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наступления к изнурению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сохраняют наступательную инициативу на юге СССР, но продвижение требует всё больше сил и топлива.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 — ноябрь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осени темп наступления падает: фронт растягивается, резервы тают, и стратегическая инициатива начинает уходить из рук вермахта.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 — сентябрь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под Сталинградом и на подступах к Волге превращаются в затяжное сражение за каждый рубеж.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линии снабжения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 артерия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связывала центральные районы страны с Поволжьем и югом, поэтому контроль над переправами напрямую влиял на подвоз боеприпасов, топлива и продовольствия.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Манёвр войск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позволяли быстро перебрасывать соединения между фронтами. Потеря узлов замедляла манёвр и лишала командование гибкости при смене направления удара.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и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нуждались в устойчивом снабжении сырьём и оборудованием. Нарушение коммуникаций сразу отражалось на выпуске вооружений и ремонте техники.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обороны Сталинграда важна была не только сама линия фронта, но и возможность удерживать связь между армиями, складами и эвакуационными маршрутами.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окружения предполагал удар по более слабым участкам обороны и быстрое смыкание фронтов к северу и югу от города. Именно такая схема создала условия для изоляции немецкой группировки.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операции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прорыва обороны кольцо вокруг противника сомкнулось, а снабжение через сухопутные пути оказалось прервано. Немецкие войска потеряли свободу манёвра и стали зависеть от ограниченных запасов.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 изоляция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«Урана» показал, что Красная армия уже способна не только обороняться, но и проводить крупные наступательные операции. Это стало важнейшим признаком стратегического перелома.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инициативы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окружению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хода кампании 1942 года и итогов Сталинградского сражения.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1942 года для Восточного фронта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года стало ясно, что немецкое наступление на Востоке утратило прежнюю скорость и масштаб. Красная армия получила пространство для инициативы и наращивания давления.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показателя к концу года отражает переход от обороны к контрнаступательным возможностям и ослабление немецкой оперативной свободы.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давление союзников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театры войны и экономический потенциал союзников работали на одну общую цель — истощение ресурсов противника.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год: коалиция стала силой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1942 году коалиция доказала, что дипломатическое единство, поставки и согласованные действия на разных фронтах могут изменить ход войны. Сталинград стал самым убедительным подтверждением этого перелома.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2026-07-26T14:29:27Z</dcterms:created>
  <dcterms:modified xsi:type="dcterms:W3CDTF">2026-07-26T14:29:27Z</dcterms:modified>
</cp:coreProperties>
</file>