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Островский. «Свои люди — сочтёмся!» («Банкрот»): комедия о деньгах, обмане и нравственном распаде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выгода подменяет совесть и разрушает человеческие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родилась в середине XIX века, когда купечество усиливало влияние, а торговая логика всё заметнее проникала в семейную и общественную жизнь. Именно это противоречие Островский и сделал основой сатиры.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Островского в эпоху купеческой России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фиктивного банкротства Самсона Большова, который хочет обмануть кредиторов и сохранить капитал внутри семьи.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пьесы и её главная проблема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пьесы — нравственный: честность уступает хитрости, а человеческие отношения подчиняются наживе и страху потерять деньги.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 торговую среду как мир расчёта, где брак, родство, служба и доверие легко превращаются в средства выгоды.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Большовых как модель купеческого мира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Тесный мир без уюта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Большовых не выглядит местом семейного тепла. Он производит ощущение замкнутости, давления и постоянного контроля, где каждый зависит от чужого расчёта и настроения.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торга и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и купеческий интерьер подчёркивают материальную тяжеловесность среды. В таком пространстве особенно заметны недоверие, зависимость и отсутствие духовной свободы.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персонажи и их роль в конфликте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участвует в афере и раскрывает нравы купеческого дома.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фигуры движимы личной выгодой; на этом фоне особенно заметно отсутствие доверия, нравственных ориентиров и подлинной семейности.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«Свои люди — сочтёмся!»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господствуют в пьесе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героев — практическая польза; личные отношения почти всегда оцениваются через материальный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нравственные ценности в мире пьесы вытеснены логикой наживы и успеха.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тексту пьесы А. Н. Островского «Свои люди — сочтёмся!»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Самсон Большов: создатель аферы и её первая жертва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банкротства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Большов решает скрыть капитал от кредиторов и сохранить имущество, рассчитывая на семейную покорность и полную поддержку приказчика.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сделки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втягивает домочадцев в свою схему и переводит дело в область расчёта, где доверие становится частью обмана.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Подхалюзин получает доступ к делам, Большов постепенно утрачивает влияние на имущество, а затем и на собственную семью.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аферы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Придуманная им хитрость оборачивается против него самого: герой остаётся без капитала, без власти и без прежнего авторитета.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Подхалюзин как новый тип героя в русской комедии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услужливость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Подхалюзин говорит подчеркнуто почтительно и умеет казаться надёжным. За этой мягкостью скрываются расчёт и точное понимание, как использовать доверие хозяина.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добивается успеха не трудом и не честностью, а осторожным приспособлением к ситуации. Для него важнее всего шаг за шагом занять более выгодное положение.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быстро понимает правила купеческого мира: здесь ценят не мораль, а результат. Поэтому он действует спокойно, практично и без лишних колебаний.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финале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именно Подхалюзин получает имущество и социальный выигрыш. Он становится символом новой деловой хватки, которая вытесняет старую купеческую прямолинейность.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Липочка и сатирический образ псевдообразованности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красивой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Липочки важны наряды, удобство и внешняя благопристойность. Она не стремится к знаниям или внутреннему развитию, потому что её представление о счастье сводится к благополучию и выгодному браку. Так раскрывается бедность её духовного мира.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слова без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Липочка охотно повторяет модные выражения и светские жесты, но не понимает их содержания. Её речь выдаёт не образованность, а желание казаться изящной и современной. В этом смешном подражании Островский показывает поверхностность мечты о «высшем свете».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судьба как сделка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Липочки драматург показывает, насколько зависимым было положение женщины в купеческой семье. Её будущее решают деньги и расчёт, а не личный выбор. Поэтому сатирический образ героини одновременно смешон и печален.
</a:t>
            </a:r>
            <a:endParaRPr lang="en-US" sz="10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комедии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шаг делает аферу всё менее семейным делом и всё более открытой борьбой за власть.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конфликта идёт от скрытого расчёта к полному нравственному распаду и утрате доверия.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пьесы А. Н. Островского «Свои люди — сочтёмся!»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комедии: решение Большова, действия Подхалюзина, брачная сделка и перераспределение капитала.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афера в пьесе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строит комизм на живой разговорной речи, купеческих присловьях и бытовых мелочах, которые выглядят смешно, но точно передают среду и привычки персонажей.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формулы торга и денежные оценки превращают обычный разговор в сцену саморазоблачения: герои невольно показывают собственную мелочность, невежество и зависимость от выгоды.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ирония особенно заметна там, где внешне лёгкие сцены скрывают тяжёлый нравственный смысл: обман, унижение и семейное предательство представлены как привычная норма.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направлена не только на отдельные характеры, но и на весь порядок жизни, в котором ложь, расчёт и лицемерие заменяют доверие и честь.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приёмы Островского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интересов между героями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чего добивается каждый участник конфликта и почему их цели неизбежно сталкиваются.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есть личная выгода, но общей нравственной цели нет; именно поэтому конфликт развивается как цепь взаимных расчётов и предательств.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комедии А. Н. Островского «Свои люди — сочтёмся!»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Просторечие, купеческие обороты и канцелярские штампы делают речь героев узнаваемой и сразу обозначают их социальную среду, уровень культуры и привычку мыслить практической выгодой.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разговорной речи с псевдообразованными словами особенно заметно у Липочки: она старается звучать светски, но её манера только подчёркивает подражательность и пустоту.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речевая маска выполняет сатирическую функцию: герои сами выдают себя интонацией, выбором слов и постоянным возвратом к деньгам, расчёту и личной пользе.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персонажей как средство характеристики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вызвала цензурные запреты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не маскирует социальный конфликт и показывает, как деловая среда сама производит обман, зависимость и моральное падение.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для цензуры представляла прямота сатиры: комедия не смягчала пороки и разрушала благополучный образ купеческого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цензурной судьбы пьесы А. Н. Островского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среда пьесы и бытовые детали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купеческий интерьер, тяжёлая мебель, тесные комнаты и лавочные вывески создают ощущение замкнутого пространства, где вещи словно подавляют людей и подчёркивают их зависимость от достатка.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 Липочки, домашняя обстановка и бытовые мелочи помогают понять характеры без прямых пояснений: внешний блеск соседствует с духовной теснотой, а комфорт оказывается важнее человеческих отношений.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развитию финала: потеря контроля Большовым, успех Подхалюзина, судьба Липочки и итог семейных отношений.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и его последствия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«Свои люди — сочтёмся!» стала одной из первых крупных удач драматурга и сразу показала его интерес к правдивому изображению русской жизни в конкретной социальной среде.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определила направление его дальнейшего творчества: реализм здесь соединён с сатирой, а разговор о деньгах превращается в серьёзный разговор о совести, достоинстве и общественных нравах.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комедии в творчестве Островского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уже заметны главные качества зрелого Островского: точность бытовой детали, внимание к естественной разговорной речи и умение раскрывать конфликт через частную семейную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особенности комедии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признаки, по которым пьеса воспринимается как социальная комедия с серьёзным нравственным содержанием.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сила пьесы в том, что смешная форма раскрывает серьёзный социальный и нравственный кризис, а бытовая точность усиливает сатирический смысл.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комедии А. Н. Островского «Свои люди — сочтёмся!»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Банкротство денег и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Фиктивное разорение в комедии оборачивается настоящим крахом человеческих связей. Островский убеждает: когда деньги становятся мерой брака, власти и доверия, нравственное падение неизбежно.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2026-05-19T20:29:06Z</dcterms:created>
  <dcterms:modified xsi:type="dcterms:W3CDTF">2026-05-19T20:29:06Z</dcterms:modified>
</cp:coreProperties>
</file>