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Четырёхугольник: базовая фигура школьной геометрии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 связывает стороны, углы, диагонали, периметр и площадь — фундамент для многих задач.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окружают нас повсюду: окна, двери, экраны, тетради, плитка и знаки. В геометрии они удобны тем, что у многих видов есть понятные связи между сторонами и углами, что помогает находить неизвестные элементы и распознавать формы.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четырёхугольники и зачем их изучают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4325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 — многоугольник с четырьмя сторонами, четырьмя вершинами и четырьмя углами. Он может быть изображён на плоскости так, что по границе последовательно соединяются точки A, B, C и D.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814750" y="160407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любого простого четырёхугольника равна 360°. Это общее правило помогает проверять правильность чертежа и решать задачи, где углы выражены через неизвестные.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54430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соединяют противоположные вершины: в четырёхугольнике их две — AC и BD. Каждая диагональ делит фигуру на два треугольника, что упрощает дальнейшие рассуждения.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814750" y="3580025"/>
            <a:ext cx="37011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 называют выпуклым, если все его углы меньше 180°. Если хотя бы один угол больше 180°, фигура становится невыпуклой и ведёт себя иначе при построениях.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четырёхугольника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225" y="3166851"/>
            <a:ext cx="8337300" cy="20110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46975" y="1176425"/>
            <a:ext cx="40632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подписывают и что измеряют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чертеже обычно выделяют стороны AB, BC, CD и DA, а также вершины A, B, C, D. Внутренние углы при каждой вершине обозначают по порядку, а для связи с частями фигуры проводят диагонали AC и BD.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4673600" y="1176425"/>
            <a:ext cx="4070700" cy="17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отмечают нужные свойства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область четырёхугольника соответствует его площади, а сумма всех сторон — периметру. Параллельные стороны удобно показывать стрелками, равные стороны — штрихами, а прямые углы — маленьким квадратом.
</a:t>
            </a:r>
            <a:endParaRPr lang="en-US" sz="1800" dirty="0"/>
          </a:p>
        </p:txBody>
      </p:sp>
      <p:sp>
        <p:nvSpPr>
          <p:cNvPr id="9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четырёхугольника на чертеже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4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Образовательная формулировка общего правила: сумма = (n−2)·180° (школьная геометрия).
</a:t>
            </a:r>
            <a:endParaRPr lang="en-US" sz="1134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Сумма внутренних углов многоугольников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известны некоторые углы четырёхугольника, оставшийся угол можно найти по правилу 360°. Это работает для простых фигур на плоскости.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углов растёт строго по 180° с увеличением числа сторон. Поэтому четырёхугольник занимает «середину» между треугольником и более сложными многоугольниками.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71484" y="1497250"/>
            <a:ext cx="3134182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по главным признакам: что именно становится параллельным, равным или прямым углом, а также как это связано с симметрией.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легко отличить по одной «главной» характеристике: набор прямых углов, количество равных сторон, наличие одной или двух пар параллельных сторон.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и признаки из школьного курса геометрии.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четырёхугольников и их признаки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7325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параллелограмма противоположные стороны попарно параллельны и равны. Из-за этого фигура «сохраняет форму» при сдвиге по направлению параллельных сторон.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838050" y="14165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Противоположные углы параллелограмма равны, а сумма соседних углов равна 180°. Это позволяет находить неизвестные углы, используя уравнения прямо по чертежу.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7325" y="3318725"/>
            <a:ext cx="3893700" cy="12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параллелограмма пересекаются и делят друг друга пополам. Поэтому при доказательствах часто применяют равенство частей, полученных при разрезании диагоналями.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и его свойства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прямоугольника все углы по 90°, поэтому он является частным случаем параллелограмма. Квадрат сочетает прямые углы с равенством всех сторон.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величина угла означает, что у фигуры каждый угол прямой.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из школьной геометрии: прямоугольник — параллелограмм с прямыми углами; квадрат — и прямоугольник, и ромб.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38281" y="144435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651369" y="2912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01792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Ромб: диагонали и углы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ромба все стороны равны. Его диагонали пересекаются под прямым углом, делят друг друга пополам и при этом являются биссектрисами углов, то есть делят углы на равные части.
</a:t>
            </a:r>
            <a:endParaRPr lang="en-US" sz="1500" dirty="0"/>
          </a:p>
        </p:txBody>
      </p:sp>
      <p:sp>
        <p:nvSpPr>
          <p:cNvPr id="10" name="Text 2"/>
          <p:cNvSpPr txBox="1"/>
          <p:nvPr/>
        </p:nvSpPr>
        <p:spPr>
          <a:xfrm>
            <a:off x="3020775" y="2999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Дельтоид: две пары равных сторон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Дельтоид (воздушный змей) имеет две пары равных соседних сторон. Одна из его диагоналей выступает осью симметрии и делит другую диагональ пополам, поэтому фигура выглядит «зеркально».
</a:t>
            </a:r>
            <a:endParaRPr lang="en-US" sz="1431" dirty="0"/>
          </a:p>
        </p:txBody>
      </p:sp>
      <p:sp>
        <p:nvSpPr>
          <p:cNvPr id="11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 и дельтоид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вид четырёхугольника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распознавания по набору простых признаков.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956311"/>
            <a:ext cx="8337300" cy="218202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3384175"/>
            <a:ext cx="40632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— четырёхугольник, у которого ровно одна пара сторон параллельна. Параллельные стороны называют основаниями, а две другие — боковыми сторонами. Именно эта пара определяет форму и поведение углов.
</a:t>
            </a:r>
            <a:endParaRPr lang="en-US" sz="1605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673600" y="3384175"/>
            <a:ext cx="4070700" cy="14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Равнобедренная трапеция узнаётся по равенству боковых сторон: тогда углы при каждом основании попарно равны. Такие свойства упрощают вычисления и встречаются в изобразительном ряде — например, в мостовых пролётах и абажурах.
</a:t>
            </a:r>
            <a:endParaRPr lang="en-US" sz="1539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Трапеция и её разновидности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школьным определениям свойств четырёхугольников (без внешнего источника), актуально на 2026 г.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основных четырёхугольников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«совпадающих» признаков, тем проще решать задачи: для квадрата одновременно работают характеристики параллелограмма, прямоугольника и ромба.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иерархию: квадрат объединяет больше всего условий, а трапеция обладает самым ограниченным набором.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614478"/>
            <a:ext cx="4063200" cy="24019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таблицу как «шпаргалку»: сначала определите вид четырёхугольника, затем подставляйте только те величины, которые указаны в формуле. Для 9 класса важно понимать, какие данные требуются.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Площади зависят от выбора «базы» и высоты: для параллелограмма — сторона и высота, для трапеции — сумма оснований и высота.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формулы по теме «Четырёхугольники» (школьный курс), без привязки к конкретному изданию.
</a:t>
            </a:r>
            <a:endParaRPr lang="en-US" sz="1039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периметра и площади четырёхугольников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5931" y="1112800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381" y="111280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6169" y="3085650"/>
            <a:ext cx="197925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54432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Разбивка на треугольники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Диагонали соединяют противоположные вершины и превращают четырёхугольник в пару треугольников. Это помогает сравнивать части фигуры и аккуратно проводить доказательства в задачах.
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4814775" y="1453725"/>
            <a:ext cx="37704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свойства в разных фигурах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прямоугольнике диагонали равны, в ромбе они взаимно перпендикулярны. В квадрате одновременно выполняются оба условия, поэтому через диагонали часто находят углы и отрезки.
</a:t>
            </a:r>
            <a:endParaRPr lang="en-US" sz="1600" dirty="0"/>
          </a:p>
        </p:txBody>
      </p:sp>
      <p:sp>
        <p:nvSpPr>
          <p:cNvPr id="13" name="Text 3"/>
          <p:cNvSpPr txBox="1"/>
          <p:nvPr/>
        </p:nvSpPr>
        <p:spPr>
          <a:xfrm>
            <a:off x="544325" y="3430475"/>
            <a:ext cx="8031900" cy="124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 и оси симметрии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параллелограмма диагонали пересекаются и делят друг друга пополам. Наблюдая, как устроено пересечение, можно устанавливать дополнительные свойства и работать с осями симметрии.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диагоналей в свойствах фигур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четырёхугольника по данным элементам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Исходные данные: стороны, углы, диагонали или признаки параллельности.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87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Невыпуклый четырёхугольник имеет хотя бы один внутренний угол больше 180°. Из-за этого фигура «изгибается», а одна диагональ может оказаться вне внутренней области.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18950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четырёхугольниках иногда трудно применять те же рассуждения, что и для выпуклых, поэтому важно внимательно следить за положением диагоналей и частей фигуры.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6238025" y="1987650"/>
            <a:ext cx="2313300" cy="21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Невыпуклые формы встречаются реже, но они полезны как пример: не каждый четырёхугольник выглядит симметричным или «правильным». Это помогает избегать ошибок при определении типа фигуры.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Невыпуклые четырёхугольники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свойства четырёхугольников по теме «Симметрия» (обобщение учебного материала), без внешних данных.
</a:t>
            </a:r>
            <a:endParaRPr lang="en-US" sz="947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Симметрия у разных четырёхугольников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Заметьте: оси симметрии появляются только при выполнении специальных условий, например для трапеции — при равенстве боковых сторон.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диаграмме видно, что чем «строже» условия построения фигуры, тем больше осей симметрии: максимум у квадрата.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724" y="994929"/>
            <a:ext cx="2097600" cy="204229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6474" y="994929"/>
            <a:ext cx="2097600" cy="204229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посмотреть на школьные кабинеты, легко заметить прямоугольники: оконные рамы, таблички, экраны и рамки для рисунков. Они удобны тем, что их стороны обычно можно измерять, а прямые углы задают понятную «сетку» для размещения.
</a:t>
            </a:r>
            <a:endParaRPr lang="en-US" sz="83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рамки: простые прямоугольники
</a:t>
            </a:r>
            <a:endParaRPr lang="en-US" sz="1271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элементы мостов и подпорок сделаны так, чтобы основание было шире верха. В таких конструкциях часто встречается трапеция: одна пара сторон остаётся параллельной, а наклонные боковые стороны помогают «держать» форму.
</a:t>
            </a:r>
            <a:endParaRPr lang="en-US" sz="838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Мосты и опоры: трапециевидные формы
</a:t>
            </a:r>
            <a:endParaRPr lang="en-US" sz="1177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Ромбовидные элементы можно увидеть в декоративных узорах и в дорожных знаках, где требуется заметная форма. Дельтоид, или «воздушный змей», тоже появляется в орнаментах: две пары соседних сторон задают узнаваемый рисунок.
</a:t>
            </a:r>
            <a:endParaRPr lang="en-US" sz="851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Орнаменты и знаки: ромбы и «воздушные змеи»
</a:t>
            </a:r>
            <a:endParaRPr lang="en-US" sz="1064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Четырёхугольники в окружающих предметах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8367" y="1497250"/>
            <a:ext cx="3880416" cy="263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Сопоставляйте вид четырёхугольника с его главным признаком: по нему быстрее всего распознать фигуру в условии задачи и выбрать нужные формулы или свойства.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 одновременно объединяет признаки нескольких фигур, поэтому его свойства обычно применяются в задачах быстрее всего.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определений и признаков из школьного курса геометрии (без привязки к конкретному учебнику).
</a:t>
            </a:r>
            <a:endParaRPr lang="en-US" sz="1038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для запоминания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Четырёхугольник — ключевая фигура школьной геометрии: он связывает свойства сторон, углов, диагоналей, симметрии, периметра и площади. Для 9 класса важны признаки параллелограмма, прямоугольника, ромба, квадрата и трапеции.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помнить о четырёхугольниках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2026-05-14T02:37:01Z</dcterms:created>
  <dcterms:modified xsi:type="dcterms:W3CDTF">2026-05-14T02:37:01Z</dcterms:modified>
</cp:coreProperties>
</file>