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философской лирики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смысле жизни, времени и человеке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поэты обращаются к вечным вопросам?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лирика рождается там, где чувство соединяется с размышлением. Поэт не только описывает мир, но и пытается понять его смысл через природу, дорогу, ночь и свет.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признак: размышление вместо сюжета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философской лирике важнее не событие, а мысль. Стихотворение часто напоминает тихий внутренний разговор, в котором герой задаёт себе трудные вопросы.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просто переживает случившееся, а ищет его смысл. Он сомневается, сравнивает, делает выводы и постепенно приходит к обобщению о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такие стихи читаются как размышление о человеке, времени и судьбе. В них мало действия, но много смысла, скрытого в каждом образе и слове.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философской лирики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времени помогает поэтам показать, как быстро меняется жизнь и как важно ценить каждый её миг. Она часто связана с памятью и ощущением утраты.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судьба раскрывают внутренний мир человека. Через эти темы поэт показывает, как трудно найти опору и понять своё место в мире.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философская лирика особенно часто обращалась к вечности, душе и внутренней свободе. В центре внимания был человек и его размышления о жизни.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к этим темам добавились тревога эпохи, чувство ответственности и выбор. Поэты стали чаще говорить о трудностях времени и нравственном решении человека.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отражение мыслей человека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Осень, ночь и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 в философской лирике часто вызывает тихую грусть и воспоминания. Ночь и дорога помогают передать одиночество, поиск ответа и движение к пониманию.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света и бесконечности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Небо, звезда, ветер, море и свет становятся не просто деталями, а знаками больших мыслей. Через них поэт говорит о бесконечности, надежде и пути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встречаются чаще всего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философская лирика особенно часто обращается к памяти, времени и связи человека с миром природы.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темы, которые помогают осмыслить жизнь как путь, а не как отдельное событие.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материалов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88425"/>
            <a:ext cx="252900" cy="22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2345" y="1768975"/>
            <a:ext cx="164813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99665"/>
            <a:ext cx="252900" cy="202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 философской поэзии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внимательно смотрит на мир и на собственные переживания. Через детали повседневности герой замечает то, что обычно ускользает от спешащего взгляда.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герой не торопится с ответом. Он задаёт себе трудные вопросы и понимает, что не всё в жизни можно объяснить сразу и окончательно.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Сравнивает и оценивает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размышлениях часто звучат сопоставления: добро и зло, мечта и реальность, покой и тревога. Так раскрывается нравственный выбор человека.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его размышлений — найти внутреннюю опору. Герой стремится понять себя, время и своё место в мире, даже если готового ответа нет.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повторы, противопоставления, метафоры и символы делают стихотворение несложным по форме, но многозначным по смыслу.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поэтических текстов в школьном курсе литературы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 выразительных средств чаще всего помогают передать глубокую мысль в философском стихотворении.
</a:t>
            </a:r>
            <a:endParaRPr lang="en-US" sz="2266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настроение философского стихотворения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таких стихов обычно спокойная или задумчивая, но в ней может звучать тревога, печаль или торжественность. Это создаёт ощущение серьёзного разговора о самом важном.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вопросы и обращения к природе, небу, человеку или Богу усиливают внутреннее напряжение. Читатель чувствует, что перед ним не описание, а размышление о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912874"/>
            <a:ext cx="5037600" cy="17113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 их философские мотивы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показывает, как разные поэты по-своему раскрывали философские темы.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поэта философские мотивы связаны с особенностями его мировосприятия и поэтического языка.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лирика А. С. Пушкина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философские размышления связаны со свободой, дружбой и памятью. Он говорит о жизни спокойно и ясно, без лишней сложности, но заставляет задуматься о времени и человеческом достоинстве.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лирический герой умеет принимать перемены и ценить мгновения. В стихах часто слышится уважение к внутренней независимости человека, его праву выбирать путь и сохранять верность себе.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соединяет простоту языка с глубоким смыслом. Благодаря этому даже короткое стихотворение звучит как мудрый разговор о жизни, который понятен школьнику и взрослому.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13" y="1478850"/>
            <a:ext cx="197775" cy="26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49675"/>
            <a:ext cx="252900" cy="22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4842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60915"/>
            <a:ext cx="252900" cy="202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философской лирики Тютчева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мира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часто показывает природу как загадку. За привычными явлениями он видит скрытую глубину, которую человек чувствует, но не может полностью объяснить.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напоминает, что разум не всесилен. Человек может наблюдать и размышлять, но не способен до конца постичь тайну судьбы и устройства Вселенной.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Хаос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мир не кажется спокойным и простым. Он постоянно меняется, а человеку приходится жить среди этой неустойчивости и внутренней тревоги.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безмолвие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у Тютчева играют ночные образы. Тишина, темнота и безмолвие помогают передать ощущение величия мира и одиночества человека перед ним.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лирика М. Ю. Лермонтова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философские мотивы связаны с одиночеством, внутренним разладом и чувством, что мечта не совпадает с реальностью. Его герой часто остается один на один со своими вопросами.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поэта звучит стремление понять смысл жизни и найти духовную опору. Он не избегает трудных тем и показывает человека, который ищет свободу и ясность.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Лермонтовская лирика отличается напряжением и резкими контрастами. Мечта и действительность, надежда и разочарование, сила и сомнение постоянно сталкиваются друг с другом.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этой внутренней борьбе стихи Лермонтова звучат очень лично и остро. Они помогают увидеть, как сложно человеку сохранить веру в себя и в мир вокруг.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философское стихотворение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поэт переходит от вопроса к размышлению и выводу.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5864" y="1768975"/>
            <a:ext cx="197775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2106" y="1768975"/>
            <a:ext cx="230737" cy="263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философской лирики от пейзажной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пейзажной лирике природа изображается сама по себе, а в философской становится языком мысли. Один и тот же пейзаж помогает говорить о времени, памяти или одиночестве.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 передает красоту картины, а философская через эту картину ищет смысл. В центре оказывается не только природа, но и размышление человека о своей жизни.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лес, закат или ночь в философском стихотворении получают второй смысл. Они начинают обозначать путь, надежду, грусть или внутреннее состояние героя.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героем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философской лирике пейзаж тесно связан с переживаниями лирического героя. Природа помогает показать его мысли, сомнения и отношение к миру.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 философской лирике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настроение создают тихие интонации и сдержанные образы, поэтому стихотворение воспринимается как спокойное размышление, а не как яркое событие.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преобладание размышления и мягкой печали; оптимистические тона есть, но они обычно не главные.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литературы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философское стихотворение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ключевые слова и повторяющиеся образы: свет, тьму, путь, время, память. Они подсказывают, о каких общих вопросах размышляет поэт и как устроен смысл текста.
</a:t>
            </a:r>
            <a:endParaRPr lang="en-US" sz="994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заметить противопоставления и интонацию вопроса. Если финал остается открытым, это не недостаток, а приглашение подумать самому и сформулировать собственный ответ.
</a:t>
            </a:r>
            <a:endParaRPr lang="en-US" sz="97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философская лирика важна сегодня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стихи учат не торопиться с выводами. Они помогают обсуждать жизнь, выбор и ответственность спокойно, без простых ответов, которые не всегда бывают верными.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развивают внимание к подтексту. Школьник учится замечать, как обычный образ или короткая фраза могут передавать глубокую мысль и сильное чувство.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лирика показывает, что важные вопросы не устарели. Каждый человек может узнать в ней свои переживания, сомнения и стремление понять себя и мир вокруг.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609351"/>
            <a:ext cx="8784000" cy="14984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философской лирики в одном обзоре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 в стихотворении соединяются мысль, образ и личное переживание.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лирика узнается по тому, что конкретная деталь ведет к общему выводу, а финал часто оставляет место для самостоятельного размышления.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школьных поэтических текстов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лирика: поэзия, которая заставляет думать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лирика соединяет чувства, образы природы и размышления о жизни. Она помогает увидеть в обычных словах глубокий смысл, а в личном переживании — общие вопросы человека.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2026-05-22T22:47:21Z</dcterms:created>
  <dcterms:modified xsi:type="dcterms:W3CDTF">2026-05-22T22:47:21Z</dcterms:modified>
</cp:coreProperties>
</file>