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сказка о встрече Лисы и Мышонка.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Бианки. «Лис и Мышонок»
</a:t>
            </a:r>
            <a:endParaRPr lang="en-US" sz="3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слушать природу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писал о лесах, птицах и зверях так, будто сам жил рядом с ними. Его книги помогают увидеть, как интересно и по-разному ведут себя животные в природе.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разворачивается лесная история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лесная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в настоящем лесу, где под ногами тянется тропинка, а вокруг стоят деревья и шуршит трава. Здесь легко спрятаться в кустах или норке, но и опасность может подкрасться совсем близко.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для маленького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Мышонка лес — это не только дом, но и место, где нужно быстро находить спасение. Норка, густая трава и низкие кустики становятся его надёжными укрытиями в напряжённой погоне.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узнаваемый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Бианки выглядит по-настоящему: в нём есть тишина, шорохи и следы зверей. Благодаря этому читатель легко представляет деревья, травку, маленькую норку и узкую лесную дорожку.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сказке ловкая, быстрая и хитрая. Она действует уверенно, словно заранее знает, как приблизиться к добыче, и не упускает из виду маленького Мышонка.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Мышонок, наоборот, очень мал, осторожен и сообразителен. Он не пытается спорить или хвастаться, а сразу ищет выход из опасной ситуации и старается не попадаться Лисе.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встреча строится на контрасте: большая и сильная Лиса против маленького, но умного Мышонка. Именно поэтому история получается одновременно напряжённой и немного смешной.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встреча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замечает Мышонка
</a:t>
            </a:r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Мышонка видит Лиса. Она начинает разговор спокойно, но в её словах чувствуется охотничий интерес и готовность к погоне.
</a:t>
            </a:r>
            <a:endParaRPr lang="en-US" sz="1742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отвечает настороженно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говорит коротко и осторожно. Он сразу понимает, что перед ним опасный зверь, и не теряет времени на длинные ответы.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погоня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реплик разговор превращается в лесную погоню. Лиса приближается, а Мышонок ищет, где спрятаться, чтобы спастись.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Мышонок убегает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сразу понимает: Лиса для него опасный зверь. Поэтому он не остаётся на месте, а старается как можно быстрее уйти в безопасное укрытие.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 укрытии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Мышонок прячется в норке, кустике, траве и других укромных местах. Каждое новое укрытие даёт ему короткую передышку и помогает двигаться дальше.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следить за сюжетом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погони повторяются, и это делает историю очень понятной. Читателю легко запомнить порядок событий: заметил, спрятался, спасся, снова спрятался.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находчивый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не сильнее Лисы, зато умеет быстро думать. Его спасают внимательность, осторожность и умение выбрать место, где его не заметят.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показывает Лису так, как она ведёт себя в настоящем лесу: тихо подкрадывается, наблюдает и старается не делать лишних движений. Это очень похоже на повадки настоящего хищника.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тоже действует по-настоящему: он боится, прячется и ищет безопасное место. Его поведение напоминает, как маленькие зверьки спасаются от опасности в природе.
</a:t>
            </a:r>
            <a:endParaRPr lang="en-US" sz="1194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не только игра, но и наблюдение за жизнью леса. Читатель узнаёт, почему одним зверям важно охотиться, а другим — вовремя заметить угрозу.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сказке ведут себя как в природе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из-за коротких, почти мгновенных реплик. Диалог звучит живо и быстро, как будто герои перебрасываются словами на бегу.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снова и снова находит новое укрытие. Каждый раз он ускользает буквально в последний момент, и это вызывает улыбку у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не сдаётся и продолжает погоню с упорством. Её настойчивость выглядит серьёзно, но из-за повторов превращается в забавную лесную игру.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Страшная ситуация подаётся легко и без лишнего напряжения. Поэтому сказка остаётся интересной даже самым маленьким читателям и не кажется тяжёлой.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кажется смешной
</a:t>
            </a:r>
            <a:endParaRPr lang="en-US" sz="28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сказка похожа на народную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знакомые черты народного текста: диалог, повтор действий, простые события и ясный ход сюжета. Читать такую историю легко, потому что она устроена очень понятно.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произведение остаётся авторским: Бианки сам создал эту лесную историю и внимательно показал повадки зверей. Поэтому сказка соединяет народную простоту и точное наблюдение за природой.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короткая и очень понятная. Благодаря этому первокласснику легко следить за разговором и сразу понимать, кто говорит и что происходит в лесу.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простой и живой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повторов и одинаковых по строению фраз. Они делают сказку ритмичной, помогают читать её вслух и запоминать последовательность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создают ясную и выразительную картину. Читатель быстро чувствует настроение героев и замечает, как спокойный разговор превращается в погоню.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погоня в сказке Виталия Бианки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в опасной ситуации важно не паниковать, а быстро заметить угрозу и оценить, куда можно спрятаться. Это помогает сохранить спокойствие.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не спорит с более сильным противником, а выбирает разумное действие. Его поведение учит детей думать наперёд и искать безопасный выход.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смекалка и осторожность часто важнее силы. Кто умеет вовремя среагировать, тот может избежать беды даже в трудном положении.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 рисунках к сказке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иллюстрациях особенно важны разница в размерах героев и их движения. Лиса должна выглядеть тихой и крадущейся, а Мышонок — маленьким, быстрым и очень внимательным.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помогает сразу узнать лес: траву, кусты, норку и узкую тропинку. Такие детали делают картинку похожей на настоящий лес и подсказывают, где происходит погоня.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построения сказки
</a:t>
            </a:r>
            <a:endParaRPr lang="en-US" sz="292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замечает Мышонка, и между героями сразу возникает напряжение. Короткий разговор задаёт быстрый темп всей истории.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снова и снова находит укрытие, а Лиса продолжает его искать. Повторы делают сюжет ритмичным и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эпизод завершает погоню: Мышонок остаётся в безопасности, а Лиса не успевает его поймать. Сюжет легко запоминается по шагам.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текст
</a:t>
            </a:r>
            <a:endParaRPr lang="en-US" sz="2384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Натуралист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внимательно наблюдает за природой и хорошо знает жизнь животных. Именно так можно назвать автора, умеющего замечать лесные подробности.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можно спрятаться и стать незаметным. Для Мышонка укрытие — это спасение, а для читателя — важная часть сюжета.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 торопиться и замечать опасность вовремя. Это качество помогает герою не попасть в беду и принять верное решение.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внимательно смотреть вокруг и замечать мелочи. Она особенно важна в лесной истории, где каждая деталь может помочь выжить.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Повадки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зверей. В сказке они помогают понять, как двигаются Лиса и Мышонок и почему каждый из них действует именно так.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Лиса: сила и хитрость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выглядит уверенной, быстрой и охотничьей. Она действует осторожно, но настойчиво. Поэтому её образ кажется одновременно опасным и немного смешным.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Мышонок как разные характеры
</a:t>
            </a:r>
            <a:endParaRPr lang="en-US" sz="2396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Мышонок: страх и находчивость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сначала пугается, но не теряется. Он быстро ищет спасение и находит его. Так маленький герой побеждает не силой, а сообразительностью.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только читать, но и наблюдать. В ней можно заметить, как по-разному ведут себя лесные звери в знакомой для них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природные укрытия: норку, траву, кусты и тропинки. Эти детали помогают лучше представить настоящий лес и понять, где может спрятаться маленький зверёк.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знакомит с важным навыком — внимательно слушать и смотреть вокруг. В природе это помогает заметить опасность раньше, чем она станет близкой.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развивают интерес к живому миру. После чтения легче вспомнить, что у каждого зверя есть свои привычки и способы спасаться.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уроком о природе
</a:t>
            </a:r>
            <a:endParaRPr lang="en-US" sz="27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короткие реплики, поэтому её легко читать вслух и пересказывать. Каждое слово звучит ясно, а диалог сразу помогает понять, кто говорит.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повторов делает сюжет похожим на игру в догонялки. Ребёнок быстро запоминает порядок событий: встреча, погоня, укрытие и спасение.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яркие и разные, поэтому их легко представить. Лиса и Мышонок остаются в памяти как смешная, но напряжённая лесная пара.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маленького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Мышонок не становится сильнее Лисы, но спасается благодаря сообразительности. Он быстро замечает опасность и сразу выбирает укрытие, которое помогает ему уйти от погони.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норка как спасение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образ сказки — узкая норка, куда может спрятаться маленький зверёк. На иллюстрации она подчёркивает разницу между опасностью снаружи и безопасностью внутри.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 и Мышонок» — весёлая и поучительная лесная сказка. Она учит замечать опасность, думать быстро и помнить: иногда именно осторожность помогает спастись.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2026-05-23T23:21:25Z</dcterms:created>
  <dcterms:modified xsi:type="dcterms:W3CDTF">2026-05-23T23:21:25Z</dcterms:modified>
</cp:coreProperties>
</file>