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времён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время по смыслу и не ошибиться в форме глагола.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времена в английском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время показывает не только момент действия, но и его характер. Для начала достаточно понять основные группы и научиться узнавать сигналы в предложении.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время: два ориентира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время, затем смотрим, что именно происходит: привычка, процесс или 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и сигналы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точки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Прошлое, настоящее и будущее помогают сразу сузить выбор. Если действие относится к уже прошедшему событию, нужна прошедшая форма; если оно происходит сейчас, важны настоящие варианты.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last week и ago обычно указывают на прошлое. Today, now и at the moment чаще связаны с настоящим, а tomorrow и soon — с будущим.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одного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не работают сами по себе: важно, какое действие они описывают. Одно и то же слово может сопровождать привычку, процесс или разовое событие.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алгоритм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ориентироваться сначала на время, а потом на тип действия, выбор формы становится заметно проще и точнее. Это помогает избежать случайных ошибок в предложении.
</a:t>
            </a:r>
            <a:endParaRPr lang="en-US" sz="10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когда употребляется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режим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нужен, когда речь идёт о привычках, повторяющихся действиях и регулярных событиях. Он хорошо подходит для распорядка дня, школьного расписания и того, что происходит постоянно.
</a:t>
            </a:r>
            <a:endParaRPr lang="en-US" sz="1055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также используется для общеизвестных фактов и правил. Она помогает сообщить то, что считается верным всегда, а не только в конкретный момент.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Present Simple описывает расписания транспорта, уроков и других заранее известных событий. Поэтому в объявлениях и таблицах времени эта форма встречается очень часто.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значение — постоянное состояние или качество. Если признак не меняется быстро, Present Simple звучит естественно и точно передаёт смысл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форма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утвердительном предложении после I, you, we и they обычно стоит обычная форма глагола без окончания. У he, she и it добавляется -s или -es, чтобы показать согласование.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и вопроса в Present Simple нужны do или does. Они помогают построить предложение правильно, а сам смысловой глагол остаётся в начальной форме.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согласование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путаться, полезно сначала определить лицо подлежащего, а затем выбрать нужную форму. Это особенно важно в коротких школьных примерах и простых диалогах.
</a:t>
            </a:r>
            <a:endParaRPr lang="en-US" sz="11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примеры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01223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usually get up at 7 a.m. — эта фраза показывает привычное действие, которое повторяется каждый день. Маркер usually помогает понять, что речь идёт не о разовом событии.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3976"/>
            <a:ext cx="4139229" cy="935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bus leaves at 8.30. — здесь Present Simple подходит для расписания. Время отправления известно заранее, поэтому форма звучит естественно и часто встречается в объявлениях.
</a:t>
            </a:r>
            <a:endParaRPr lang="en-US" sz="1194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00116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факт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dad works in a hospital. — это пример постоянного состояния и факта о человеке. Такая фраза сообщает информацию, которая не зависит от момента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когда употребляется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и в процессе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нужен, когда действие происходит прямо сейчас. Он помогает показать, что событие ещё не завершено и развивается в момент речи.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также подходит для временных ситуаций. Если что-то происходит только в течение ограниченного периода, Present Continuous передаёт именно такой смысл.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настоящего момента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now, at the moment и today часто подсказывают этот выбор. Они показывают, что важно не общее правило, а текущее состояние или действие.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these days указывает на более широкий временной отрезок. Она помогает описать занятия, которые происходят в ближайший период и не являются постоянными.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форма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 строится по схеме am/is/are + verb-ing. Сначала выбирается правильная форма глагола to be, затем добавляется смысловой глагол с окончанием -ing.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после am/is/are ставится not. Такой вариант показывает, что действие сейчас не происходит, но сама конструкция остаётся узнаваемой и простой.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am, is или are выносится в начало предложения. Это помогает быстро проверить, происходит ли действие в данный момент, и сделать фразу грамматически правильной.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 одно и то же время действия в развитии.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помогают увидеть, что Present Continuous описывает действие в процессе.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частых сигналов обычно достаточно, чтобы узнать Past Simple.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частых сигналов сразу указывают на завершённое действие в прошлом и помогают выбрать Past Simple без лишних сомнений.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/ список временных маркеров из плана презентации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глаголов влияют на то, как образуется Past Simple.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глаголов объясняют построение формы: у правильных обычно добавляется -ed, у неправильных форма меняется по-другому.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английского языка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помогают увидеть, как работает Past Simple в речи.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что Past Simple подходит для обычного действия, найденного предмета и события с точным временем.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/ примеры из плана презентации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помогают передать процесс и событие на его фоне.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действия в одном предложении помогают показать фон и событие, которое происходит одновременно с ним или прерывает его.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английского языка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формы нужны, чтобы построить Past Continuous.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элемента формы — was/were, глагол и -ing — создают основу Past Continuous и показывают действие в процессе.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английского языка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параллельных действия делают описание прошлого более живым и точным.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параллельных действия особенно наглядно показывают, как Past Continuous описывает процесс в определённый момент прошлого.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/ примеры из плана презентации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будущего по-разному передают решение и план.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будущего помогают различать спонтанное решение и заранее намеченный план без путаницы в смысле.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английского языка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шаблона позволяют уверенно говорить о будущем.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шаблона построения будущего времени достаточно, чтобы задать вопрос, сделать отрицание и выразить намерение.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английского языка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времени-шпаргалка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 собирает самые частые маркеры времени и показывает, с каким временем они обычно связаны.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помогают быстро выбрать нужную форму, если сначала определить, относится ли действие к привычке, процессу или прошлому/будущему событию.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/ список временных маркеров из плана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время без ошибок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ищите время, потом определяйте характер действия и только после этого выбирайте форму. Такой алгоритм помогает говорить точно и уверенно в базовых временах английского.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2026-07-25T19:47:44Z</dcterms:created>
  <dcterms:modified xsi:type="dcterms:W3CDTF">2026-07-25T19:47:44Z</dcterms:modified>
</cp:coreProperties>
</file>