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человека и репродуктивное здоровье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человек и как сохранить репродуктивное здоровье?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организм быстро перестраивается: меняются гормоны, тело, эмоции и потребности. От привычек, режима и ответственности в этот период во многом зависит будущее здоровье.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сейчас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онтогенеза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 — это развитие отдельного организма от момента оплодотворения до естественной смерти. Оно включает последовательную смену этапов, на каждом из которых меняются строение, функции и уровень организации тела.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крупных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онтогенезе выделяют эмбриональный и постэмбриональный периоды. Первый связан с закладкой органов и тканей, второй — с ростом, созреванием, репродуктивной зрелостью, старением и завершением жизненного цикла.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обеспечивается делением клеток, их ростом и дифференцировкой. Именно эти процессы позволяют из одной клетки постепенно сформировать ткани, органы и сложные системы организма.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онтогенеза определяется генетической программой: активностью генов, работой гормонов и их взаимодействием. Наследственная информация задаёт общий план развития, а среда влияет на его реализацию.
</a:t>
            </a:r>
            <a:endParaRPr lang="en-US" sz="1029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болезни, стресс, физическая активность и вредные привычки могут ускорять или нарушать развитие. Поэтому биология онтогенеза напрямую связана с образом жизни и профилактикой рисков.
</a:t>
            </a:r>
            <a:endParaRPr lang="en-US" sz="10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возрастных периодов человека, составлено по материалам темы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 не длительность, а примерную интенсивность изменений на разных этапах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перестройки приходятся на раннее развитие и подростковый возраст, когда организм наиболее чувствителен к внешним воздействиям.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 раннее эмбриональное развитие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дни зигота многократно делится без заметного увеличения размера. Так формируется компактное скопление клеток — морула, которое подготавливает будущий эмбрион к следующему этапу развития.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 морула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сперматозоида и яйцеклетки образуется зигота с диплоидным набором хромосом — у человека их 46. Это первая клетка нового организма, несущая наследственную информацию обоих родителей.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бластоциста, способная внедряться в слизистую оболочку матки. Имплантация обеспечивает эмбриону питание и условия для дальнейшего роста, что делает этот этап особенно важным.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Бластоциста и имплантация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образуются эктодерма, мезодерма и энтодерма. Из этих трёх слоёв позже формируются все ткани и органы, поэтому их правильное развитие определяет нормальное строение организма.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Зародышевые листки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Эмбриогенез человека: последовательность этапов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стадии развития от гамет до формирования органов; каждый этап зависит от генетической программы и условий внутриутробной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2–8-я неделя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уязвимый период: закладываются основные органы и системы. Любое неблагоприятное воздействие здесь может привести к врождённым нарушениям развития.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8-й недели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уже сформированы, но продолжают расти и созревать. Повреждающие факторы чаще вызывают задержку развития и функциональные нарушения, чем грубые пороки.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Тератогенные воздействия
</a:t>
            </a:r>
            <a:pPr algn="l" indent="0" marL="0">
              <a:lnSpc>
                <a:spcPct val="130039"/>
              </a:lnSpc>
              <a:buNone/>
            </a:pPr>
            <a:r>
              <a:rPr lang="en-US" sz="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Алкоголь, никотин, инфекции, некоторые лекарства, наркотики и ионизирующее излучение особенно опасны в период беременности, когда идёт интенсивное формирование организма.
</a:t>
            </a:r>
            <a:endParaRPr lang="en-US" sz="1125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периоды внутриутробного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303617"/>
            <a:ext cx="4063200" cy="2862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риски, их действие и возможные последствия. Большинство из них можно предотвратить или существенно ослабить.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вред наносят предотвратимые причины: инфекции, вредные привычки и нарушения режима. Ранняя профилактика снижает риск осложнений в будущем.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биологии человека и основам репродуктивного здоровья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репродуктивное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у мальчиков и девочек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 обычно начинается в 10–14 лет, но его сроки индивидуальны. На темпы развития влияют наследственность, питание, состояние здоровья, уровень стресса и общий образ жизни подростка.
</a:t>
            </a:r>
            <a:endParaRPr lang="en-US" sz="108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 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увеличиваются молочные железы и расширяется таз, затем появляются первые менструации. Постепенно устанавливается цикл, а организм переходит к репродуктивной зрелости.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 мальчиков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мальчиков увеличиваются яички и половой член, начинается сперматогенез. Одновременно ломается голос, усиливается рост волос на лице и теле, возрастает мышечная масса.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одного возраста могут заметно отличаться по темпам физического развития. Это нормально и отражает не отставание, а разный темп созревания организма.
</a:t>
            </a:r>
            <a:endParaRPr lang="en-US" sz="10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гормональной регуляции полового созревания, учебные материалы по биологии человека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гипоталамус — гипофиз — половые железы работает по принципу последовательного запуска и обратной связи.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гормонов обеспечивает созревание половых клеток, рост органов и формирование вторичных половых признаков.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пубертата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 длительности цикла удобно отслеживать влияние стресса, питания и гормональных сбоев на репродуктивную систему.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дней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средняя продолжительность менструального цикла, но у здоровых подростков и взрослых допустимы индивидуальные колебания.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человека; общая физиология репродуктивной системы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60734"/>
            <a:ext cx="4063200" cy="2169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анатомия и физиология репродуктивной системы человека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работают согласованно: одни образуют гаметы, другие обеспечивают их встречу, оплодотворение и развитие нового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и мужские органы выполняют разные, но взаимодополняющие задачи; без согласованной работы системы оплодотворение и вынашивание невозможны.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репродуктивной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82098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13821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442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бесплодия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эндокринной системы отражаются на созревании половых клеток, овуляции и сперматогенезе; такие состояния требуют обследования и контроля врача, а не самолечения.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сбои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Аномалии развития, эндометриоз, варикоцеле и последствия травм могут проявиться уже в подростковом возрасте; раннее выявление помогает сохранить функцию репродуктивной системы.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факторы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боли, необычных выделений или нарушений цикла откладывает диагностику, а вместе с ней повышает риск осложнений, хронического воспаления и необратимых изменений в органах.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помощь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 и воспалительные заболевания могут повреждать ткани органов размножения, нарушать проходимость маточных труб и ухудшать качество сперматозоидов, если лечение начато поздно или отсутствует.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алкоголь, ожирение, дефицит сна и хронический стресс постепенно ухудшают кровоснабжение, обмен веществ и гормональный баланс, снижая репродуктивные возможности обоих полов.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 и профилактической медицины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 инфекционные причины легче всего предупредить, поэтому именно в подростковом возрасте профилактика даёт наибольший эффект.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причины, связанные с инфекциями и образом жизни; это подчёркивает важность просвещения, защиты и ранней диагностики.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нарушений репродуктивного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репродуктивных нарушений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профилактических действий, которые помогают снизить риск ИППП, воспалений и нарушений репродуктивного здоровья.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559" y="118520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сон и физическая активность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роста и полового созревания особенно важны белок, железо, кальций, йод, цинк, витамины группы B, витамин D и фолиевая кислота; их дефицит замедляет развитие организма.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требуется примерно 8–10 часов сна в сутки. Регулярный режим помогает нервной системе, обмену веществ и гормональной регуляции работать без лишней нагрузки.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поддерживает сердечно-сосудистую систему, обмен веществ и общий тонус. При этом чрезмерные перегрузки без восстановления могут, наоборот, нарушать гормональный баланс.
</a:t>
            </a:r>
            <a:endParaRPr lang="en-US" sz="1286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недосыпа и голода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недосып и нерегулярное питание ухудшают самочувствие, снижают устойчивость к стрессу и могут влиять на менструальный цикл и общее созревание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мнений с научно обоснованными фактами помогает отличать полезные знания от опасных заблуждений.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часто занижают риск и откладывают обращение за помощью; достоверная информация повышает ответственность и снижает вероятность осложнений.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половому воспитанию и профилактике ИППП; школьный курс биологии
</a:t>
            </a:r>
            <a:endParaRPr lang="en-US" sz="1076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репродуктивном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школьной биологии и профилактической медицины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Негативный эффект усиливается, если несколько факторов действуют одновременно: например, стресс снижает контроль, а курение и алкоголь усугубляют гормональные и сосудистые нарушения.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опасными становятся устойчивые и сочетанные воздействия, потому что они затрагивают нервную, эндокринную и репродуктивную системы сразу.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вредных привычек на развитие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и обращение за помощью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 внизу живота, нарушения цикла, необычные выделения, зуд, жжение, высыпания, травмы или подозрение на инфекцию — это причины не откладывать обращение к врачу.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Поводы для визита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организма, путей передачи инфекций и принципов контрацепции помогает принимать взвешенные решения, избегать рискованных ситуаций и уважать собственные личные границы.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Информированность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могут помочь гинеколог, уролог, педиатр и врач общей практики. Важно обратиться своевременно, пока изменения не стали хроническими и труднее поддающимися лечению.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идти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контрацепция, соблюдение личных границ и отказ от давления со стороны окружающих снижают риск инфекций, незапланированной беременности и психологических травм.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решение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показывает, что здоровье человека формируется постепенно: от эмбриона до зрелости. Осознанные привычки, профилактика и своевременная помощь сегодня определяют репродуктивное благополучие завтра.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задолго до взрослой жизни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2026-06-01T14:48:32Z</dcterms:created>
  <dcterms:modified xsi:type="dcterms:W3CDTF">2026-06-01T14:48:32Z</dcterms:modified>
</cp:coreProperties>
</file>