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41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Беспозвоночные: животные без позвоночника
</a:t>
            </a:r>
            <a:endParaRPr lang="en-US" sz="2541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 животными, у которых нет позвоночника.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беспозвоночные важны на уроке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встречаются повсюду и помогают природе: опыляют растения, рыхлят почву, очищают воду и служат пищей другим животным.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беспозвоночных костного столба внутри тела нет, поэтому их легко отличить от человека, кошки или рыбы.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школьный курс естествознания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позвоночников есть у этих животных.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73" y="222600"/>
            <a:ext cx="4638654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самые знакомые беспозвоночные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094800" y="1481550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ног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насекомых всегда шесть ног, поэтому их удобно узнавать. К этой группе относятся бабочки, жуки, пчёлы, муравьи и мухи.
</a:t>
            </a:r>
            <a:endParaRPr lang="en-US" sz="1123" dirty="0"/>
          </a:p>
        </p:txBody>
      </p:sp>
      <p:sp>
        <p:nvSpPr>
          <p:cNvPr id="13" name="Text 3"/>
          <p:cNvSpPr txBox="1"/>
          <p:nvPr/>
        </p:nvSpPr>
        <p:spPr>
          <a:xfrm>
            <a:off x="5094800" y="2170616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тела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насекомого состоит из головы, груди и брюшка. Такое строение помогает им летать, бегать, собирать нектар и искать пищу.
</a:t>
            </a:r>
            <a:endParaRPr lang="en-US" sz="1102" dirty="0"/>
          </a:p>
        </p:txBody>
      </p:sp>
      <p:sp>
        <p:nvSpPr>
          <p:cNvPr id="14" name="Text 4"/>
          <p:cNvSpPr txBox="1"/>
          <p:nvPr/>
        </p:nvSpPr>
        <p:spPr>
          <a:xfrm>
            <a:off x="5094800" y="2859683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у многих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насекомых есть крылья, и они умеют быстро перелетать с места на место. Поэтому насекомых можно встретить почти везде.
</a:t>
            </a:r>
            <a:endParaRPr lang="en-US" sz="1102" dirty="0"/>
          </a:p>
        </p:txBody>
      </p:sp>
      <p:sp>
        <p:nvSpPr>
          <p:cNvPr id="15" name="Text 5"/>
          <p:cNvSpPr txBox="1"/>
          <p:nvPr/>
        </p:nvSpPr>
        <p:spPr>
          <a:xfrm>
            <a:off x="5094800" y="3548751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Насекомых на Земле очень много. Они живут в лесах, садах, на лугах и даже рядом с домами, если им хватает пищи.
</a:t>
            </a:r>
            <a:endParaRPr lang="en-US" sz="1123" dirty="0"/>
          </a:p>
        </p:txBody>
      </p:sp>
      <p:sp>
        <p:nvSpPr>
          <p:cNvPr id="16" name="Text 6"/>
          <p:cNvSpPr txBox="1"/>
          <p:nvPr/>
        </p:nvSpPr>
        <p:spPr>
          <a:xfrm>
            <a:off x="5094800" y="4237808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на цветке, пчела над клумбой и муравей на дорожке — это всё насекомые. Их легко заметить, если смотреть внимательно.
</a:t>
            </a:r>
            <a:endParaRPr lang="en-US" sz="11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и их родственники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4213" y="1278338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насекомые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Пауки, скорпионы, клещи и сенокосцы тоже относятся к беспозвоночным, но к насекомым они не относятся. Главное отличие — у них восемь ног.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4213" y="2519564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отдела тела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пауков тело обычно состоит из двух частей, а не из трёх, как у насекомых. Это помогает быстро отличать их в природе.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4213" y="3760789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пауки охотятся на мелких насекомых, а некоторые прячутся в щёлках и под листьями. Они важны для природного равновесия.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— мягкие помощники природы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7552" y="1710300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тело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червей длинное мягкое тело без ног. Они не бегают и не летают, а двигаются плавно, как будто осторожно проплывают в земле.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58308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Ходы в почве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живут в почве и прокладывают в ней узкие ходы. Через них в землю лучше проходят воздух и вода.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9064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почва становится рыхлой, корням растений легче расти и получать питание. Поэтому дождевых червей часто называют помощниками огорода и сада.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19831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без 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перерабатывают остатки растений и помогают земле становиться более плодородной. Их труд незаметен, но очень важен для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Улитка с домиком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Улитка медленно ползёт по листу, а за спиной у неё спиральная раковина. Она словно носит свой маленький домик с собой и может в нём спрятаться при опасности.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Слизень без раковины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Слизень похож на улитку, но раковины у него нет. Он тоже движется медленно и оставляет блестящий след, который помогает ему скользить по земле и листьям.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Кальмар в морской воде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Кальмар живёт в воде и относится к моллюскам, хотя совсем не похож на улитку. Он быстро двигается, ловко прячется и может резко уплывать от опасности.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Моллюски: улитки, слизни, кальмары
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беспозвоночные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318602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похожи на прозрачные зонтики, которые медленно плывут в воде. У них нет позвоночника, а щупальца могут жалить, если животному нужно защищаться.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8352" y="1318579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звёзды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звёзды живут на дне моря и выглядят очень необычно. Их тело твёрдое, а лучи помогают им медленно передвигаться и удерживаться на поверхности.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6750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ежи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ежи защищаются колючками, поэтому хищникам трудно к ним подобраться. Такое покрытие помогает им выживать среди камней и водорослей.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75153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образуют твёрдые постройки в море. Хотя они выглядят как камни или растения, это тоже беспозвоночные животные, живущие в воде.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беспозвоночное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животное по главному признаку и нескольким заметным особенностям.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8181" y="1512284"/>
            <a:ext cx="540488" cy="6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05539" y="2103845"/>
            <a:ext cx="617700" cy="6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2595" y="1409453"/>
            <a:ext cx="694912" cy="6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19795" y="2308192"/>
            <a:ext cx="694913" cy="617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84158" y="1387020"/>
            <a:ext cx="694913" cy="617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беспозвоночные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257250" y="270477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сад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листьями, корой и камнями беспозвоночные находят укрытие и пищу. Здесь часто живут жуки, пауки, гусеницы и многие улитки.
</a:t>
            </a:r>
            <a:endParaRPr lang="en-US" sz="907" dirty="0"/>
          </a:p>
        </p:txBody>
      </p:sp>
      <p:sp>
        <p:nvSpPr>
          <p:cNvPr id="17" name="Text 3"/>
          <p:cNvSpPr txBox="1"/>
          <p:nvPr/>
        </p:nvSpPr>
        <p:spPr>
          <a:xfrm>
            <a:off x="1983225" y="3408225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и почва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траве и в земле трудятся черви, жуки и муравьи. Одни рыхлят почву, другие ищут семена и остатки растений.
</a:t>
            </a:r>
            <a:endParaRPr lang="en-US" sz="907" dirty="0"/>
          </a:p>
        </p:txBody>
      </p:sp>
      <p:sp>
        <p:nvSpPr>
          <p:cNvPr id="18" name="Text 4"/>
          <p:cNvSpPr txBox="1"/>
          <p:nvPr/>
        </p:nvSpPr>
        <p:spPr>
          <a:xfrm>
            <a:off x="3728850" y="2579501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пресной воде живут личинки насекомых, моллюски и другие мелкие беспозвоночные. Они приспособлены к жизни там, где всё время влажно.
</a:t>
            </a:r>
            <a:endParaRPr lang="en-US" sz="907" dirty="0"/>
          </a:p>
        </p:txBody>
      </p:sp>
      <p:sp>
        <p:nvSpPr>
          <p:cNvPr id="19" name="Text 5"/>
          <p:cNvSpPr txBox="1"/>
          <p:nvPr/>
        </p:nvSpPr>
        <p:spPr>
          <a:xfrm>
            <a:off x="5436050" y="3617450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океаны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солёной воде встречаются медузы, морские звёзды, морские ежи, кораллы и кальмары. У каждого вида своё необычное строение и свой способ жизни.
</a:t>
            </a:r>
            <a:endParaRPr lang="en-US" sz="907" dirty="0"/>
          </a:p>
        </p:txBody>
      </p:sp>
      <p:sp>
        <p:nvSpPr>
          <p:cNvPr id="20" name="Text 6"/>
          <p:cNvSpPr txBox="1"/>
          <p:nvPr/>
        </p:nvSpPr>
        <p:spPr>
          <a:xfrm>
            <a:off x="7200425" y="261532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домом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нередко живут совсем близко к людям: на клумбах, у дорожек и во дворе. Если присмотреться, их можно увидеть даже сегодня.
</a:t>
            </a:r>
            <a:endParaRPr lang="en-US" sz="90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двигаются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Ползание и бег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беспозвоночные передвигаются по земле: насекомые бегают на шести ногах, а некоторые ещё и быстро ползают, спасаясь от опасности.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Прыжок и полёт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кузнечиков, бабочек и жуков есть особые способы движения: одни прыгают, другие летают, а некоторые умеют делать и то и другое.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Скольжение по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Улитка движется медленно, скользя на мускулистой ноге. Её тело оставляет влажный след, который помогает перемещаться по земле и листьям.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 воде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Медузы, кальмары и осьминоги передвигаются в воде иначе: одни плывут, другие толкаются струёй воды, а третьи мягко переносятся течением.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питаются беспозвоночные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31125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соки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беспозвоночные питаются растениями: гусеницы объедают листья, тли высасывают сок, а некоторые жуки и улитки находят себе пищу на стеблях и в траве.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1628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Нектар и пыльца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бабочки и другие насекомые собирают нектар и пыльцу. Так они получают энергию, а заодно помогают растениям образовывать семена и плоды.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94504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на мелких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беспозвоночные сами охотятся. Пауки ловят насекомых в паутину, а морские хищники могут схватывать добычу щупальцами или быстро прятать её.
</a:t>
            </a:r>
            <a:endParaRPr lang="en-US" sz="1323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262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растений и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черви, личинки и многие жуки питаются остатками листьев, древесины и других организмов. Они помогают природе разбирать старый мусор без лишнего шума.
</a:t>
            </a:r>
            <a:endParaRPr lang="en-US" sz="129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защищаются от опасности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68275" y="1456800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жуков есть прочный покров, который защищает тело от ударов и высыхания. Улитка прячется в раковине, словно в маленьком домике.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8275" y="2352052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и жалящие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используют жало, а медузы — щупальца с жалящими клетками. Такая защита отпугивает врагов и помогает животному не стать чьим-то ужином.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8275" y="3247313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Скрытность и маскировка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беспозвоночные умеют прятаться среди листьев, песка или камней. Их окраска и форма тела делают их почти незаметными для хищников.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8275" y="4142586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побег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опасность уже близко, беспозвоночные стараются убежать, уплыть или резко сменить направление. У каждого вида свой маленький, но очень полезный трюк.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03143"/>
            <a:ext cx="462878" cy="462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078750"/>
            <a:ext cx="462695" cy="4626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613096"/>
            <a:ext cx="462927" cy="4114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7327" y="3289892"/>
            <a:ext cx="462724" cy="462724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беспозвоночные полезны природе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бабочки и другие насекомые переносят пыльцу с цветка на цветок. Благодаря этому у растений появляются семена и плоды, а природа становится богаче.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становится лучше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прокладывают ходы в земле и перемешивают её. Так в почву легче проникают воздух и вода, а растения получают больше пользы.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пищевой цепи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беспозвоночные служат кормом для птиц, рыб, земноводных и других животных. Без них нарушилось бы равновесие в лесах, на лугах и в водоёмах.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уборщики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и многие жуки разлагают остатки листьев и других организмов. Они помогают природе убирать старый мусор и возвращать вещества в почву.
</a:t>
            </a:r>
            <a:endParaRPr lang="en-US" sz="12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они разные, но у них есть общее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7552" y="1710300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внешность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Бабочка, паук, червь и осьминог выглядят совсем по-разному. Одни умеют летать, другие ползают, а третьи живут в воде и двигаются щупальцами.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58308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места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беспозвоночные живут в почве, другие — на растениях, в домах людей или в морях. Их можно встретить почти в любой части природы.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9064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размеры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беспозвоночных есть крошечные виды, которых трудно заметить, и более крупные животные, которых легко увидеть без увеличительного стекла.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19831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важное сходство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все различия, у них есть общий признак: у этих животных нет позвоночника. Именно это объединяет такую большую и удивительную группу.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 — мастер маскировки: он меняет окраску, а его щупальца делают его очень подвижным и сильным.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о строении осьминогов в школьных и научно-популярных источниках
</a:t>
            </a:r>
            <a:endParaRPr lang="en-US" sz="628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щупалец у осьминога, и они помогают ему двигаться, искать добычу и ловко прятаться среди камней.
</a:t>
            </a:r>
            <a:endParaRPr lang="en-US" sz="1809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беспозвоночных по примерам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связать группы животных с их знакомыми примерами.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изучают беспозвоночных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094800" y="1481550"/>
            <a:ext cx="37932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Наблюдают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ищут беспозвоночных в лесу, на лугу, у воды и даже рядом с домами. Так можно увидеть, как они питаются, двигаются и прячутся.
</a:t>
            </a:r>
            <a:endParaRPr lang="en-US" sz="1223" dirty="0"/>
          </a:p>
        </p:txBody>
      </p:sp>
      <p:sp>
        <p:nvSpPr>
          <p:cNvPr id="11" name="Text 3"/>
          <p:cNvSpPr txBox="1"/>
          <p:nvPr/>
        </p:nvSpPr>
        <p:spPr>
          <a:xfrm>
            <a:off x="5094800" y="2642265"/>
            <a:ext cx="37932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увеличительные приборы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Лупа и микроскоп помогают рассмотреть маленькие детали: ножки, усики, раковины и щупальца. Без этого многие особенности были бы просто невидимы.
</a:t>
            </a:r>
            <a:endParaRPr lang="en-US" sz="1223" dirty="0"/>
          </a:p>
        </p:txBody>
      </p:sp>
      <p:sp>
        <p:nvSpPr>
          <p:cNvPr id="12" name="Text 4"/>
          <p:cNvSpPr txBox="1"/>
          <p:nvPr/>
        </p:nvSpPr>
        <p:spPr>
          <a:xfrm>
            <a:off x="5094800" y="3802980"/>
            <a:ext cx="37932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Изучают следы и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животное трудно заметить, но остаются его ходы в почве, погрызенные листья или паутина. Такие подсказки помогают узнать, кто живёт рядом.
</a:t>
            </a:r>
            <a:endParaRPr lang="en-US" sz="12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составляют основную часть мира животных и живут почти повсюду — от почвы до океана.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биоразнообразия животных в научно-популярных и справочных источниках
</a:t>
            </a:r>
            <a:endParaRPr lang="en-US" sz="636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97%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животных на Земле относятся к беспозвоночным, поэтому именно эта группа особенно разнообразна и заметна в природе.
</a:t>
            </a:r>
            <a:endParaRPr lang="en-US" sz="1624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29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каких животных называют беспозвоночными
</a:t>
            </a:r>
            <a:endParaRPr lang="en-US" sz="3929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— это животные без позвоночника. Они очень разные, но вместе делают природу живой, красивой и удивительно разнообразной.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2026-05-26T05:16:53Z</dcterms:created>
  <dcterms:modified xsi:type="dcterms:W3CDTF">2026-05-26T05:16:53Z</dcterms:modified>
</cp:coreProperties>
</file>