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Паглыбленне понятия об описании как типе речи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помогает увидеть предмет точнее, ярче и полнее через детали.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нужно не только на уроках: оно помогает ясно говорить, писать, объяснять впечатления и передавать отношение к предмету без лишних слов.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умение описывать важно восьмикласснику
</a:t>
            </a:r>
            <a:endParaRPr lang="en-US" sz="236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раскрывает предмет через его признаки, свойства и особенности. Читатель отвечает на вопрос: какой он, какая она, какое оно?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описание как тип речи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тексте важны прилагательные, причастия, наречия, уточняющие слова и сравнения. Они помогают сделать образ точным и наглядным.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главное не действие, а сам объект. Поэтому текст строится вокруг деталей, которые складываются в целостную картину.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быть предметом описания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живые существа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 или животное описывают через внешность, взгляд, жесты, осанку, повадки. Выбирают самые заметные и выразительные черты, а не перечисляют всё подряд.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места и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Вещь, помещение, природу или улицу описывают по форме, размеру, расположению, цвету, освещению и настроению. Один объект можно показать по-разному, если меняется цель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особенно заметны признаки, которые легко увидеть и назвать сразу, поэтому они встречаются чаще 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конкретнее признак, тем быстрее читатель узнаёт объект и ярче представляет его себе.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составляют описание
</a:t>
            </a:r>
            <a:endParaRPr lang="en-US" sz="2295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русского языка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основных типа речи и как распознать их по вопросу и содержанию.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отличается статичностью, но при этом может быть очень выразительным благодаря точному отбору признаков.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Описание, повествование и рассуждение: различия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текст-описание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работе над описанием объекта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1191" y="3289668"/>
            <a:ext cx="1176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24728" y="3289668"/>
            <a:ext cx="1008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средства, характерные для описания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цвет, размер, форму, качество и помогают сразу увидеть главный признак предмета или человека.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делают описание более точным и книжным, потому что передают признак как часть самого образа.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эпитеты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усиливают выразительность текста, добавляют оценку и позволяют передать впечатление от объекта без лишних объяснений.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оно создает ощущение одновременного рассмотрения признаков, будто читатель видит объект прямо сейчас.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слова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слева, справа, рядом, вдали и на заднем плане помогают расположить детали и сделать картину понятной.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Портретное описание начинается с самых заметных черт: роста, осанки, выражения лица, причёски, одежды и жестов. Именно они создают первое впечатление.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человека: портрет и характер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перечислять всё подряд. Важно выбрать такие детали, которые помогают узнать человека и отличают его от других.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внешние признаки дополняются выводом о характере: спокойный, собранный, внимательный, доброжелательный. Так портрет становится живым и убедительным.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называют не общо, а точно: через назначение, форму, размер, материал и состояние. Это помогает избежать расплывчатых фраз.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предмета: точность и конкретность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ясности используют названия частей и деталей: ручка, крышка, корпус, экран, карман, обложка, механизм. Такие слова делают описание предметным.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не похож на список случайных признаков. В нём важны детали, по которым предмет легко отличить от похожих вещей.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школьных работах описывают рюкзак, книгу, пенал, телефон, лампу или спортивный инвентарь, потому что эти предметы хорошо знакомы.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 и места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школьном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школьный двор кажется особенно свежим: на асфальте блестят тонкие лужи, у крыльца темнеет мокрая плитка, а деревья стоят неподвижно и тихо. Несколько ярких листьев сразу привлекают взгляд и создают спокойное, внимательное настроение.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парк в конце осени
</a:t>
            </a:r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уже мало зелени, зато заметнее стали дорожки, скамейки и оголённые ветви. Воздух кажется прозрачным и прохладным, а в тишине слышен шорох сухих листьев под ногами, словно само пространство замедлилось.
</a:t>
            </a:r>
            <a:endParaRPr lang="en-US" sz="118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 перед уроком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всё расставлено по местам: парты стоят ровными рядами, на подоконнике лежат учебники, а у доски ждёт мел. Свет из окна мягко ложится на столы, и комната выглядит собранной, спокойной и рабочей.
</a:t>
            </a:r>
            <a:endParaRPr lang="en-US" sz="12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показывает, что не любое увеличение признаков полезно: важны именно уместные и наблюдаемые детали, а не их количество само по себе.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отобраны признаки, тем яснее образ и сильнее впечатление. Сухое перечисление уступает продуманному описанию с конкретными деталями.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точные детали влияют на выразительность текста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наглядного сравнения, составлена на основе методических наблюдений по теме описания.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слово повторяется в начале и внутри текста, чтобы читатель не терял объект описания и легко соотносил все признаки с одним образом.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в тексте-описании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 синонимы помогают избежать однообразия: они заменяют повторяющееся название предмета, сохраняя ясность и делая речь естественной и плавной.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места и порядка признаков — слева, рядом, выше, затем, наконец — задают направление взгляда и помогают выстроить наблюдение по шагам.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конструкции и союзы соединяют предложения в единый ритм. Благодаря этому описание звучит связно, логично и воспринимается как цельная картина.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делают описание точным и убедительным, а какие остаются слишком общими и мало помогают представить объект.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Конкретная деталь создаёт образ лучше, чем общая оценка. Сильные признаки уточняют впечатление и делают текст наглядным.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признаки в описании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школьным примерам описания.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общих слов делает текст размытым: читатель понимает оценку, но не видит самого объекта. Без точных деталей описание теряет наглядность и силу.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создании описания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одних и тех же прилагательных обедняет речь и создаёт ощущение бедного словаря. Лучше подбирать разные, но близкие по смыслу слова и сравнения.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признаки расположены случайно, текст становится беспорядочным. Описание выигрывает, когда детали идут по продуманному плану: от общего к частному или от главного к второстепенному.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описание с рассказом о событиях и перегружать его лишними подробностями. Тогда читателю трудно выделить главное и представить целостный образ.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описания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текста-описания перед сдачей работы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96" y="1768877"/>
            <a:ext cx="208200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025" y="1768877"/>
            <a:ext cx="182175" cy="2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179" y="1789217"/>
            <a:ext cx="209400" cy="167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 разных стилях речи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здесь образное и эмоциональное. Оно передаёт не только признаки предмета, но и настроение, поэтому один и тот же объект выглядит выразительно и живо.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описании важны точность и нейтральность. Здесь отбирают только существенные признаки, чтобы сообщить информацию ясно, без лишней оценки и украшений.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Разговорное описание обычно короткое и простое. Оно опирается на самые заметные детали, потому что в повседневной речи важнее быстро передать впечатление, чем подробно перечислять признаки.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помогает читателю увидеть героя, место действия и атмосферу сцены. Оно делает событие зримым, а эмоции — более ощутимыми, поэтому текст запоминается сильнее.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Литература: создаём образ и настроение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новостях и рекламе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медиаописании задача другая: быстро и понятно представить объект сообщения. Точные детали помогают читателю сразу составить представление и оценить важную информацию без лишних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яркое описание не будет сильным без внутреннего порядка: читателю важно не только видеть детали, но и легко связывать их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точность и логичность: они создают ясность. Остальные качества усиливают текст, но работают только вместе с ними.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описание удачным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оценивания описания, подготовленная для наглядного сравнения критериев.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помогает увидеть предмет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делает речь точной, образной и понятной. Если наблюдать внимательно, отбирать существенные детали и строить их в логичном порядке, текст становится живым и убедительным.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2026-05-21T15:08:14Z</dcterms:created>
  <dcterms:modified xsi:type="dcterms:W3CDTF">2026-05-21T15:08:14Z</dcterms:modified>
</cp:coreProperties>
</file>