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Украины: песни, инструменты и праздничные ритмы
</a:t>
            </a:r>
            <a:endParaRPr lang="en-US" sz="2892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Украины: песни, инструменты и праздничные ритмы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Украинская музыка складывалась веками в селах и городах. Песни звучали во время работы, праздников и семейных встреч, а певцы и музыканты бережно передавали их дальше.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рождалась украинская музыка
</a:t>
            </a:r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песня как память народа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песни рассказывают о доме, семье, природе и труде. В них часто слышны слова о поле, солнце, реке и родной земле, поэтому они легко запоминаются.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песни поют уже не одно поколение. Каждое новое исполнение немного похоже на разговор с прошлым, где звучат голоса бабушек, дедушек и целых общин.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песни помогают помнить обычаи и чувства людей. Они могут быть тихими и ласковыми или весёлыми и звонкими, как дружный детский хор на перемене.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7650" y="1202425"/>
            <a:ext cx="3805200" cy="1902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4934" y="1202425"/>
            <a:ext cx="3805200" cy="1902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84575" y="3240750"/>
            <a:ext cx="35958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Песня, которая живёт в струнах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Бандура выглядит как большой струнный инструмент и звучит мягко, но очень звонко. Когда музыкант играет на ней, кажется, будто звенит целая сказка. Именно поэтому бандуру часто показывают на картинах, открытках и сувенирах.
</a:t>
            </a:r>
            <a:endParaRPr lang="en-US" sz="1144" dirty="0"/>
          </a:p>
        </p:txBody>
      </p:sp>
      <p:sp>
        <p:nvSpPr>
          <p:cNvPr id="8" name="Text 1"/>
          <p:cNvSpPr txBox="1"/>
          <p:nvPr/>
        </p:nvSpPr>
        <p:spPr>
          <a:xfrm>
            <a:off x="4881859" y="3240750"/>
            <a:ext cx="35958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 рассказчиков и певцов
</a:t>
            </a:r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Когда-то на бандуре играли певцы-сказители. Они исполняли думы и исторические песни, чтобы люди помнили о героях и важных событиях. Такой инструмент не только украшал праздник, но и бережно хранил народную память.
</a:t>
            </a:r>
            <a:endParaRPr lang="en-US" sz="1157" dirty="0"/>
          </a:p>
        </p:txBody>
      </p:sp>
      <p:sp>
        <p:nvSpPr>
          <p:cNvPr id="9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436500" y="276250"/>
            <a:ext cx="6735900" cy="7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Бандура — самый узнаваемый украинский инструмент
</a:t>
            </a:r>
            <a:endParaRPr lang="en-US" sz="276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9295" y="1687975"/>
            <a:ext cx="2015709" cy="202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576733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Кобза звучит мягко и старинно, будто рассказывает очень давнюю историю. Её часто любили слушать на ярмарках и праздниках, где музыка собирала людей вместе.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904000" y="3213117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Цимбалы звенят ярко, а сопилка поёт легко и весело, как деревянная птичка. Вместе они создают живой праздник, под который хочется улыбаться и притопывать в такт.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Кобза, цимбалы и сопилка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50" y="1466125"/>
            <a:ext cx="368100" cy="36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250" y="3195575"/>
            <a:ext cx="368100" cy="32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2075" y="3175125"/>
            <a:ext cx="368100" cy="368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Казачьи песни и дума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436500" y="2131217"/>
            <a:ext cx="5668200" cy="69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и честь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Казачьи песни часто рассказывают о храбрости, верности товарищам и любви к родной земле. В них слышится твёрдый характер и готовность защищать свой край.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36500" y="3888921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Дума как песня-рассказ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Дума звучит протяжно и спокойно, словно длинная история. В ней вспоминают героев, походы и важные события, чтобы народ не забыл своё прошлое.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18925" y="3888921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Память, которую поют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песни исполняли не спеша и очень внимательно. В каждом слове и мелодии хранилась народная память, поэтому слушать их нужно было почти с уважением и тишиной.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85950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Колядки звучат на Рождество. Их поют весело и звонко, желая хозяевам дома добра, радости и достатка.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346575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Праздничный привет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Детям такие песни нравятся особенно. Они похожи на весёлый музыкальный подарок, который сразу создаёт праздничное настроение.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63700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год и зимние праздники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Щедривки приходят на Новый год и другие зимние дни. В них тоже звучат добрые пожелания здоровья, счастья и удачи.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85950" y="785900"/>
            <a:ext cx="74112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Колядки и щедривки
</a:t>
            </a:r>
            <a:endParaRPr lang="en-US" sz="2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2750" y="1488521"/>
            <a:ext cx="3529800" cy="28024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950" y="6649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Танцы, которые слышно и видно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1312875" y="1944750"/>
            <a:ext cx="33411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Украинские танцы, особенно гопак, узнают по быстрым шагам и прыжкам. Музыка для них звучит бодро и ритмично, чтобы ноги сами просились в пляс.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312875" y="3259150"/>
            <a:ext cx="33411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Танец похож на маленький спектакль. В нём видно ловкость, смелость и весёлый характер, а музыка помогает каждому движению стать ещё ярче и выразительнее.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93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свадьбе песни помогали начать и завершить важные обряды. Они подсказывали гостям, когда радоваться, петь вместе и поддерживать молодых добрыми словами.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9617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песнях часто желали любви, согласия и счастья новой семье. Такие слова делали праздник тёплым и очень дружным, как большой семейный круг.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0741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помогала сохранять порядок торжества. Пока звучала песня, все знали, что настал особый момент и нужно слушать внимательно, а потом подхватывать припев.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1865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праздники становились общим делом для всех гостей. Когда поют вместе, даже самый тихий человек может почувствовать себя частью большой и весёлой компании.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352900" cy="8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на свадьбе и семейных праздниках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100" y="1652950"/>
            <a:ext cx="426900" cy="42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3375" y="1691200"/>
            <a:ext cx="438000" cy="35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1150" y="1691200"/>
            <a:ext cx="438000" cy="350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63450" y="1671733"/>
            <a:ext cx="438000" cy="3893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56550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Концерты и театры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Киеве и Львове развивались концерты, театры и музыкальные выступления. Горожане могли слушать не только народные мелодии, но и более сложные произведения.
</a:t>
            </a:r>
            <a:endParaRPr lang="en-US" sz="1276" dirty="0"/>
          </a:p>
        </p:txBody>
      </p:sp>
      <p:sp>
        <p:nvSpPr>
          <p:cNvPr id="9" name="Text 2"/>
          <p:cNvSpPr txBox="1"/>
          <p:nvPr/>
        </p:nvSpPr>
        <p:spPr>
          <a:xfrm>
            <a:off x="2793367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школы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открывались школы, где детей учили петь и играть. Так музыка переходила из семейной традиции в настоящее обучение и становилась доступнее многим.
</a:t>
            </a:r>
            <a:endParaRPr lang="en-US" sz="1291" dirty="0"/>
          </a:p>
        </p:txBody>
      </p:sp>
      <p:sp>
        <p:nvSpPr>
          <p:cNvPr id="10" name="Text 3"/>
          <p:cNvSpPr txBox="1"/>
          <p:nvPr/>
        </p:nvSpPr>
        <p:spPr>
          <a:xfrm>
            <a:off x="4878408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Хоровое пение особенно любили в городах. Когда много голосов звучат вместе, песня становится сильной, объёмной и очень красивой, почти как музыкальный дом.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963450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сочетания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 и Львов помогали народным мелодиям встречаться с классической музыкой и новыми стилями. Благодаря этому старинные песни получали новую жизнь и свежий звук.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271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Музыкальная жизнь Киева и Львова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9295" y="1687975"/>
            <a:ext cx="2015709" cy="202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576733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Лысенко собирал украинские песни по селам и городам, бережно записывал их и сохранял для будущих поколений. В его произведениях народные интонации звучат особенно тепло и узнаваемо.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904000" y="3213117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писал оперы, хоры и пьесы, в которых слышны мелодии родного края. Благодаря ему украинская музыка зазвучала на больших сценах и стала ещё ближе людям.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Лысенко и любовь к народной песне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хоре высокие детские и женские голоса соединяются с низкими мужскими. Из этого получается объёмное и сильное звучание, которое легко заполняет весь зал.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Хоровое пение особенно красиво в лирических песнях, торжественных произведениях и песнях о родине. Оно помогает передать и нежность, и радость, и серьёзное настроение.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голоса поют дружно и внимательно, песня становится похожа на яркую музыкальную картину. В ней слышно, как люди умеют слушать друг друга и петь вместе.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Украинский хор: когда много голосов звучат вместе
</a:t>
            </a:r>
            <a:endParaRPr lang="en-US" sz="253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825" y="1298100"/>
            <a:ext cx="334950" cy="38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3825" y="3167775"/>
            <a:ext cx="334950" cy="38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48650" y="3167775"/>
            <a:ext cx="334950" cy="38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48650" y="1298100"/>
            <a:ext cx="334950" cy="382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природа звучит в украинских мелодиях
</a:t>
            </a:r>
            <a:endParaRPr lang="en-US" sz="2013" dirty="0"/>
          </a:p>
        </p:txBody>
      </p:sp>
      <p:sp>
        <p:nvSpPr>
          <p:cNvPr id="13" name="Text 2"/>
          <p:cNvSpPr txBox="1"/>
          <p:nvPr/>
        </p:nvSpPr>
        <p:spPr>
          <a:xfrm>
            <a:off x="436500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в песне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мелодиях слышится лёгкое движение ветра. Такие песни звучат свободно и просторно, словно над полем летит тёплый летний воздух.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36500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и ручей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и звонкие звуки похожи на весенний дождь или ручей. Они придают песне бодрость и ощущение свежести.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18925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и вода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Плавные мелодии часто сравнивают со спокойной рекой. Они текут ровно и красиво, создавая в песне чувство покоя и широты.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18925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 и трава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луга делают музыку мягкой и светлой. Она напоминает о зелёных просторах, цветах и тихих прогулках по родной земле.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850" y="2820100"/>
            <a:ext cx="4288200" cy="188865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5150" y="1365950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стили и знакомые мотивы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748162" y="1846000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украинские исполнители поют в стилях поп, рок, фолк и электронной музыки. Они часто берут народные мелодии и соединяют их с новыми ритмами. Получается свежо и интересно.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для детей и взрослых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музыка помогает старинным напевам жить дальше. Её с удовольствием слушают и дети, и взрослые, потому что в ней есть и память, и современное настроение.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украинские исполнители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в повседневной жизни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песня помогала создавать уют. Под неё работали, отдыхали и встречали гостей, а иногда просто пели всей семьёй, чтобы стало теплее на душе.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и на празднике песня собирала людей вместе. Она звучала в дороге, во время игр и общих дел, будто говорила: «Мы рядом!»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человеку было весело или грустно, песня становилась поддержкой. Она помогала делиться чувствами без длинных объяснений и делала обычный день добрее.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534726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украинском орнаменте элементы повторяются и образуют красивый рисунок. В песне так же возвращается припев, и это помогает запомнить мелодию. Поэтому и вышивка, и музыка кажутся особенно стройными и нарядными.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34725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Повтор, который радует глаз и слух
</a:t>
            </a:r>
            <a:endParaRPr lang="en-US" sz="1174" dirty="0"/>
          </a:p>
        </p:txBody>
      </p:sp>
      <p:sp>
        <p:nvSpPr>
          <p:cNvPr id="13" name="Text 3"/>
          <p:cNvSpPr txBox="1"/>
          <p:nvPr/>
        </p:nvSpPr>
        <p:spPr>
          <a:xfrm>
            <a:off x="33547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нитки на рубашке напоминают звонкие музыкальные краски. Прямые линии, завитки и ромбы создают свой ритм, а в песне его поддерживают чёткие ударения и плавные переходы между фразами.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3547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Цвета, линии и мелодии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61525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орнамент складывается из многих одинаковых деталей, он выглядит цельным. То же происходит и в музыке: короткие фразы соединяются в одну большую мелодию. Так культура показывает любовь к порядку и красоте.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61525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Ритм, который объединяет
</a:t>
            </a:r>
            <a:endParaRPr lang="en-US" sz="1300" dirty="0"/>
          </a:p>
        </p:txBody>
      </p:sp>
      <p:sp>
        <p:nvSpPr>
          <p:cNvPr id="17" name="Text 7"/>
          <p:cNvSpPr txBox="1"/>
          <p:nvPr/>
        </p:nvSpPr>
        <p:spPr>
          <a:xfrm>
            <a:off x="436500" y="276250"/>
            <a:ext cx="72255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узоры и музыка похожи друг на друга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2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Украинские мелодии часто очень напевные. Их хочется тихо подпевать, потому что они мягко ложатся на слух и легко остаются в памяти.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27329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песнях обычно слышен чёткий ритм. Он помогает и танцевать, и хлопать в ладоши, а иногда даже слегка притопывать от хорошего настроения.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196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украинской музыки важны богатые припевы. Они делают песню ярче, а вместе с повтором создают чувство единства и большой дружной компании.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063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звучание часто душевное и тёплое. Такая музыка может быть весёлой, лиричной или торжественной, но почти всегда остаётся очень выразительной.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украинскую музыку узнаваемой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781" y="1652950"/>
            <a:ext cx="373538" cy="42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5606" y="1652950"/>
            <a:ext cx="373538" cy="426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3381" y="1652950"/>
            <a:ext cx="373538" cy="426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95681" y="1652950"/>
            <a:ext cx="373538" cy="426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56550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общим пением дома люди становятся ближе друг к другу. Песня помогает разделить радость, поддержать в грустный момент и почувствовать заботу всей семьи.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793367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музыка учит слушать, запоминать и петь вместе. На праздниках и уроках она помогает классу стать настоящей командой.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878408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празднике песня создаёт весёлое настроение и собирает гостей вокруг общего дела. Она делает событие ярким, дружным и запоминающимся.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963450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поют вместе, им легче понимать друг друга. Музыка быстро передаёт добрые чувства и оставляет после себя тёплую память.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271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музыка объединяет людей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7500" y="2438060"/>
            <a:ext cx="8511900" cy="27015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75875" y="1516650"/>
            <a:ext cx="31575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символы и праздничные песни
</a:t>
            </a:r>
            <a:endParaRPr lang="en-US" sz="1162" dirty="0"/>
          </a:p>
        </p:txBody>
      </p:sp>
      <p:sp>
        <p:nvSpPr>
          <p:cNvPr id="7" name="Text 1"/>
          <p:cNvSpPr txBox="1"/>
          <p:nvPr/>
        </p:nvSpPr>
        <p:spPr>
          <a:xfrm>
            <a:off x="900000" y="1916300"/>
            <a:ext cx="34335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Бандура считается одним из главных символов украинской музыки. Зимой звучат колядки, а на праздниках часто можно услышать задорный гопак. Эти традиции знакомы многим с детства.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5950" y="785900"/>
            <a:ext cx="7411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музыке Украины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4727700" y="1916300"/>
            <a:ext cx="35694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Украинские песни любят не только в самой стране. Многие мелодии поют и слушают далеко за её пределами, а композиторы и дети находят в них новые идеи.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003575" y="1516650"/>
            <a:ext cx="31575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Мелодии, которые путешествуют далеко
</a:t>
            </a:r>
            <a:endParaRPr lang="en-US" sz="1221" dirty="0"/>
          </a:p>
        </p:txBody>
      </p:sp>
      <p:sp>
        <p:nvSpPr>
          <p:cNvPr id="11" name="Text 5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Украины — живая память народа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Украинская музыка хранит песни, танцы, инструменты и тёплые семейные традиции. Она помогает помнить прошлое, радоваться настоящему и слышать, как красиво и по-разному может звучать мир.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2026-05-24T22:16:16Z</dcterms:created>
  <dcterms:modified xsi:type="dcterms:W3CDTF">2026-05-24T22:16:16Z</dcterms:modified>
</cp:coreProperties>
</file>