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христианства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как мировая религия: истории, учения, ценности и влияние.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христианства и его историческое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возникло в I веке н.э. на территории древней Палестины, сформировав новое религиозное учение. Оно коренным образом повлияло на культуру, мораль и структуру общества Древнего Рима и Европы, заложив основы современных религиозных традиций.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значение Иисуса Христа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ранние годы Иисуса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Считается, что Иисус родился в городе Вифлеем около 4 года до н.э. Его рождение сопровождается многими важными событиями, поселениями и пророчествами, закрепившимися в христианской традиции.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и проповеди Иисуса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Иисус проповедовал о любви, прощении и Царстве Божьем, используя притчи и дары чудес. Его слова легли в основу христианской этики и веры.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крещение в Иордане, выбор апостолов, распятие и последующее воскресение, что подтверждает центральную роль Иисуса для христиан.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Ветхий Завет — истоки веры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древние повествования и пророчества, созданные до рождения Христа. Он формирует фундамент моральных и религиозных принципов христианства.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Завет — жизнь и учение Иисуса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четыре Евангелия, повествующие о жизни, смерти и воскресении Христа, а также Деяния апостолов, Послания и Откровение.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и число книг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конфессии Библия может включать от 66 до 73 книг. Евангелия считаются самой главной и авторитетной частью священного писания.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содержание Библии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христианства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изложение ключевых событий распространения христианства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распространения православия, католицизма и протестантизма по странам и регионам.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конфессия имеет чёткие географические центры и отличается обрядами.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официальных религиозных исследований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конфессии и их география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Иисуса и зарождение церкви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Апостолы — фундамент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Апостолы были ближайшими учениками Иисуса, двенадцатью важными фигурами, основавшими первые христианские общины. Среди них — Пётр и Иоанн, играющие ключевую роль.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вклад в распространение веры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основал церковь в Риме, Павел считался проповедником язычников, а Иоанн — автором Евангелия. Их деятельность способствовала широкой экспансии христианства.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храмы и их архитектура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храмов и их значения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делятся на соборы, церкви и часовни. Купола символизируют небо, а иконостас православных церквей отделяет святое пространство алтаря.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и художественное оформление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и протестантские храмы часто украшают витражами — красочными окнами, которые рассказывают библейские истории через свет и цвет.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храмы мира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Святого Петра в Ватикане, Собор Парижской Богоматери и Храм Христа Спасителя в Москве представляют величие христианской архитектуры и её культурное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в православии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элемент православного искусства — иконы, которые изображают святых и события Библии. Пример — знаменитая икона «Троица» Андрея Рублёва.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статуи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Микеланджело в Сикстинской капелле и статуи, как статуя Святого Петра в Риме, отражают богатую традицию визуального повествования.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и живопись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католичестве и протестантизме популярны витражи и полотна художников, например, «Тайная вечеря» Леонардо да Винчи, которые передают религиозные сюжеты.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Христианское искусство и иконопись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обряды и традиции христианства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— первый и важнейший обряд, часто совершается в младенчестве, символизирующий вступление в христианскую общину. Важна также духовная подготовка и молитвы.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— регулярная практика принятия символического тела и крови Христа, укрепляющая веру. Важны также венчание — церковный брак, и исповедь — покаяние перед Богом.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 христианстве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является главным символом христианства, отражая жертву Иисуса для спасения человечества и победу над смертью. Его формы и использование варьируются в разных традициях.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голубь, свеча и виноградная лоза также широко используются как символы веры, Святого Духа, света и причастия, часто встречаются в архитектуре и религиозном искусстве.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89576"/>
            <a:ext cx="4333200" cy="1510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доминирует православие с Русской православной церковью, насчитывающей около 100 млн верующих. В Европе католицизм и протестантизм имеют значительные общины, но уровень религиозности разнится.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сохраняет лидирующие позиции в России, католицизм и протестантизм охватывают большую часть Европы, но в некоторых странах религиозная вовлечённость уменьшается.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церковные статистики,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 России и Европе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христианства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897550" y="441875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Христово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25 декабря у католиков и 7 января у православных, знаменует рождение Иисуса Христа и празднуется с богослужениями и традиционными обрядами.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24900" y="1322346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праздник, посвящённый воскресению Христа. Празднуется весной с особыми богослужениями и семейными обычаями по всему миру.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52250" y="2202804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Празднуется на 50-й день после Пасхи, символизирует сошествие Святого Духа и объединение верующих в Церковь.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79600" y="3083262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19 января, посвящено воспоминанию крещения Иисуса в реке Иордан, сопровождается освящением воды и обрядами.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06950" y="3963708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Вознесение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через 40 дней после Пасхи, отмечает вознесение Христа на небеса, включает особые литургии и молитвы.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моральные ценности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 обид и милосердие считаются основой христианской этики, призывая к состраданию и пониманию даже в сложных ситуациях.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ближних выражается в помощи нуждающимся и поддержке слабых, что закреплено в учениях и поступках Иисуса.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 к другим людям и религиозным взглядам поощряется, поддерживая мирное сосуществование и уважение различий.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и доброта представляют собой важные качества, направляющие личное поведение и общественные отношения верующих.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Заповеди в христианстве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заповеди побуждают любить Бога всем сердцем и ближнего как самого себя, определяя основу христианской жизни и нравственности.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«Десять заповедей», данные Моисею, включают запреты на убийство, кражу, ложь и приказывают уважать родителей и не завидовать другим.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Заповеди служат универсальными нравственными правилами, объединяющими верующих разных конфессий и направляющими их повседневное поведение.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христианства на культуру и искусство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шедевры христианства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и романский стили соборов стали символами европейского искусства, включая Собор Парижской Богоматери с его величественной структурой и витражами.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иконопись и фрески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Андрея Рублёва и Микеланджело, такие как фрески Сикстинской капеллы, передают религиозные сюжеты и духовные идеи в визуальной форме.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наследие христианства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и Моцарт создали произведения, прославляющие Бога, которые и сегодня звучат в храмах и концертных залах, являясь частью мировой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Католицизм, православие и протестантизм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признаёт Папу римского как главу Церкви и характеризуется строгой иерархией и богатыми обрядами. Православие управляется патриархами с акцентом на традиции и иконопись.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вероучении и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Протестантизм объединяет множество независимых церквей, таких как лютеране и баптисты, с упрощёнными обрядами и акцентом на личное чтение Библии и веру.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 современном мире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христианство насчитывает свыше 2,3 миллиарда верующих, активно растёт в Африке и Латинской Америке, где создаются новые общины и церкви.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посещаемость церквей снижается, а число светских людей увеличивается, что влияет на религиозную динамику и общественные ценности.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христианские организации участвуют в благотворительности, поддерживают образование и здравоохранение, оказывая социальную помощь на глобальном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становится одним из самых быстрорастущих регионов по числу христиан благодаря активной миссионерской деятельности и естественному приросту.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остаётся крупнейшей ветвью, протестантизм быстро растёт, а православие сохраняет значительную роль с преимущественно региональным распространением.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 масштабы распространения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христианства
</a:t>
            </a:r>
            <a:endParaRPr lang="en-US" sz="3551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продолжает влиять на культуру и мораль общества, помогая формировать ценности любви и взаимопонимания, важные для гармоничного развития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2026-05-10T12:09:33Z</dcterms:created>
  <dcterms:modified xsi:type="dcterms:W3CDTF">2026-05-10T12:09:33Z</dcterms:modified>
</cp:coreProperties>
</file>