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речи проявляются сарказм и злость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Различайте скрытый упрёк, прямой гнев и безопасный ответ.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в чате неверный тон быстро превращает шутку в обиду. Чтобы не ошибиться, важно оценивать не только слова, но и намерение, контекст, паузы и реакцию собеседника.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школе и онлайн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требуют разного внимания к тону, смыслу и ситуации.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и злость — это два разных способа выражать негатив.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Лингвистическая традиция описания речевого поведения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сарказм, как звучит злость
</a:t>
            </a:r>
            <a:endParaRPr lang="en-US" sz="2716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часто строится на несоответствии между буквальным смыслом и интонацией. Слова могут звучать «вежливо», но смысл будет колким, особенно если говорящий намеренно преувеличивает.
</a:t>
            </a:r>
            <a:endParaRPr lang="en-US" sz="1214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подача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обычно выражается прямее: человек говорит коротко, резко и без смягчения. В речи появляются обвинения, повторения и категоричные формулировки, которые не оставляют места двусмысленности.
</a:t>
            </a:r>
            <a:endParaRPr lang="en-US" sz="1181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решает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сарказма типичны заведомо «положительные» фразы с явным подтекстом. Для злости — повышение громкости, ускорение темпа и давление на собеседника через интонацию и слова.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речи слышится насмешка, но при этом нет открытого всплеска эмоций, чаще всего это сарказм. Если же напряжение выходит наружу, речь становится ближе к злости.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сарказма в речи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 совпадает с тоном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Несоответствие слов и интонации — главный сигнал. Когда фраза звучит как похвала, но произнесена сухо или с нажимом, собеседник обычно слышит не комплимент, а скрытое недовольство.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часто усиливается преувеличением: говорящий нарочно делает ситуацию абсурдно «идеальной» или, наоборот, чрезмерно нелепой. Такой приём помогает замаскировать упрёк под шутку.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упрёка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саркастической реплике нередко слышен скрытый упрёк. Фраза вроде «Ну конечно, ты у нас всегда вовремя» внешне может выглядеть нейтрально, но по смыслу выражает явное недовольство.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27" y="1702770"/>
            <a:ext cx="231788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7255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3533" y="1713353"/>
            <a:ext cx="274200" cy="243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59915" y="3226770"/>
            <a:ext cx="231787" cy="26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15921" y="3226770"/>
            <a:ext cx="264900" cy="2649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злости в речи и поведении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Категоричные слова и обобщения сразу повышают градус разговора. Формулы «всегда», «никогда», «хватит» и «замолчи» показывают, что человек уже не обсуждает тему, а давит на собеседника.
</a:t>
            </a:r>
            <a:endParaRPr lang="en-US" sz="1096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часто слышна в темпе речи: фразы становятся короче, паузы исчезают, а голос заметно ускоряется. Человек как будто старается выплеснуть напряжение быстрее, чем успевает его контролировать.
</a:t>
            </a:r>
            <a:endParaRPr lang="en-US" sz="1089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поза
</a:t>
            </a:r>
            <a:pPr algn="l" indent="0" marL="0">
              <a:lnSpc>
                <a:spcPct val="100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жесты и напряжённая поза поддерживают смысл слов. Сжатые челюсти, жёсткий взгляд и резкое движение руками часто говорят о внутреннем раздражении даже раньше, чем это произнесено вслух.
</a:t>
            </a:r>
            <a:endParaRPr lang="en-US" sz="1089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сильной злости собеседник может перебивать, не дослушивать и переходить на повышенный тон. Это показывает, что цель разговора сместилась от понимания к немедленной эмоциональной разрядке.
</a:t>
            </a:r>
            <a:endParaRPr lang="en-US" sz="1133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 ультиматумы — уже не просто раздражение, а попытка контролировать другого человека через страх. Такие реплики особенно опасны, потому что быстро переводят разговор в конфликт.
</a:t>
            </a:r>
            <a:endParaRPr lang="en-US" sz="11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намерение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меняет смысл в зависимости от отношений, темы и предыстории.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подсказки: что выдаёт скрытый смысл
</a:t>
            </a:r>
            <a:endParaRPr lang="en-US" sz="2716" dirty="0"/>
          </a:p>
        </p:txBody>
      </p:sp>
      <p:sp>
        <p:nvSpPr>
          <p:cNvPr id="11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3191020" y="1855902"/>
            <a:ext cx="1797394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
</a:t>
            </a:r>
            <a:pPr algn="l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часто выдаёт настоящий смысл раньше слов. Сдержанная улыбка, напряжённые губы или несоответствие выражения лица содержанию фразы помогают понять, что перед вами не нейтральное высказывание.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5128610" y="1855902"/>
            <a:ext cx="1797394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 паузы
</a:t>
            </a:r>
            <a:pPr algn="l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 паузы меняют силу реплики. Долгая пауза перед колким замечанием или пристальный взгляд после фразы могут сделать сарказм особенно заметным, а злость — более давящей.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3191020" y="3612631"/>
            <a:ext cx="1797394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между людьми тоже важна. Если собеседник отстраняется, нависает или резко приближается, это усиливает ощущение давления и помогает понять, что речь идёт не о безобидной шутке.
</a:t>
            </a:r>
            <a:endParaRPr lang="en-US" sz="961" dirty="0"/>
          </a:p>
        </p:txBody>
      </p:sp>
      <p:sp>
        <p:nvSpPr>
          <p:cNvPr id="15" name="Text 5"/>
          <p:cNvSpPr txBox="1"/>
          <p:nvPr/>
        </p:nvSpPr>
        <p:spPr>
          <a:xfrm>
            <a:off x="5128610" y="3612631"/>
            <a:ext cx="1797394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движения дополняют слова. Резкое взмахивание рукой, скрещённые руки или напряжённые плечи делают негатив более очевидным и позволяют точнее отделить сарказм от гнева.
</a:t>
            </a:r>
            <a:endParaRPr lang="en-US" sz="964" dirty="0"/>
          </a:p>
        </p:txBody>
      </p:sp>
      <p:sp>
        <p:nvSpPr>
          <p:cNvPr id="16" name="Text 6"/>
          <p:cNvSpPr txBox="1"/>
          <p:nvPr/>
        </p:nvSpPr>
        <p:spPr>
          <a:xfrm>
            <a:off x="7066299" y="1855902"/>
            <a:ext cx="1797394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речи
</a:t>
            </a:r>
            <a:pPr algn="l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голоса показывает степень напряжения. Для сарказма характерна подчеркнутая «ровность», а для злости — резкость, громкость и заметное ускорение, когда человек уже не скрывает раздражение.
</a:t>
            </a:r>
            <a:endParaRPr lang="en-US" sz="96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без интонации оставляет слишком много места для домыслов, поэтому нейтральная фраза легко кажется нападением.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невербальных подсказок и больше напряжения, тем выше вероятность резкой реакции и ответного сарказма.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презентации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недоразумения так быстро обостряются
</a:t>
            </a:r>
            <a:endParaRPr lang="en-US" sz="2947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сигнала особенно важны для точного понимания скрытого упрёка.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реплика меняет смысл, если звучит сухо или раздражённо.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Лингвистический анализ интонации и контекста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помогают отличить сарказм от нейтрального ответа.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особенно часто выдают насмешку в чате: сухая интонация, преувеличение и короткая реплика без пояснения.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быстрее всего переводят шутку в обиду.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темы чаще всего делают шутку болезненной: внешность, успеваемость и статус. На этих темах граница между юмором и унижением особенно хрупкая.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прочтения одной реплики требуют уточнять смысл, а не спорить с первых слов.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чтения одной фразы — как злость и как скрытый сарказм — зависят от тона, отношений и того, насколько человек уже напряжён.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сарказм чаще действует намёком, а злость — прямым нажимом; в обоих случаях опасно переходить к унижению.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Различается форма выражения, но общий риск один: разрушить доверие и усилить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и злость: таблица различий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ответ: остановить эскалацию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пауза → уточнение → проверка смысла → переход к спокойному разговору.
</a:t>
            </a:r>
            <a:endParaRPr lang="en-US" sz="2754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помогают выразить недовольство без агрессии.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 делают «я-сообщение» рабочим: факт, чувство и просьба. Эта формула помогает говорить о проблеме без нападения и взаимных обвинений.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 возвращают диалог от оценки личности к обсуждению ситуации.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шага помогают восстановить разговор после резкости: признать тон, извиниться, уточнить смысл и спокойно переформулировать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признаков лучше использовать вместе, а не по одному.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признаков вместе дают более точную картину, чем один сигнал: по отдельности слова, тон или мимика легко вводят в заблуждение.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шагов помогают сохранить контроль над разговором.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позволяют не отвечать на эмоцию эмоцией: сначала пауза, затем смысл, уточнение, спокойная реакция и выбор дальнейшего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Распознать вовремя — ответить уважительно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и злость не исчезают сами по себе, но их можно распознать раньше, чем спор станет личным. Пауза, уточнение и уважительный тон помогают сохранить разговор и границы.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2026-07-25T18:50:46Z</dcterms:created>
  <dcterms:modified xsi:type="dcterms:W3CDTF">2026-07-25T18:50:46Z</dcterms:modified>
</cp:coreProperties>
</file>