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вписанных и описанных четырехугольников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Разберем признаки, свойства и применение в задачах.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и окружность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многоугольника с окружностью помогает находить углы и стороны, доказывать свойства фигур и решать геометрические задачи точнее и быстрее.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вписанный четырехугольник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64450" y="2236525"/>
            <a:ext cx="4179600" cy="7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Вписанным называют четырехугольник, у которого все четыре вершины лежат на одной окружности. Такую окружность называют описанной около четырехугольника.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475" y="1851327"/>
            <a:ext cx="41796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872" y="2236525"/>
            <a:ext cx="4179600" cy="7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двух противоположных углов четырехугольника равна 180°, то он является вписанным. Это самый удобный признак для проверки и доказательства.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2895" y="1851327"/>
            <a:ext cx="41796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вписанного четырехугольника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установить, что четырехугольник вписан, и как использовать это в задаче.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распознавания вписанного четырехугольника чаще всего достаточно проверить одну пару противоположных углов.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вписанных четырехугольников, курс геометрии 9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противоположных углов равна 180°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пары углов, которые вместе образуют развернутый угол — именно такое соотношение характерно для вписанного четырехугольника.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противоположные углы дают 180°, четырехугольник можно считать вписанным.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учебного примера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вписанных четырехугольников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780776"/>
            <a:ext cx="4087800" cy="680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всегда вписан: все его углы по 90°, а противоположные углы в сумме дают 180°. Это делает его удобным примером для проверки признака.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1625" y="1504311"/>
            <a:ext cx="4087800" cy="22115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2906761"/>
            <a:ext cx="4087800" cy="680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тоже является вписанным четырехугольником, потому что он наследует свойства прямоугольника. Его углы равны, а противоположные пары снова дают 180°.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61626" y="2630253"/>
            <a:ext cx="4087800" cy="22115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200" dirty="0"/>
          </a:p>
        </p:txBody>
      </p:sp>
      <p:sp>
        <p:nvSpPr>
          <p:cNvPr id="11" name="Text 6"/>
          <p:cNvSpPr txBox="1"/>
          <p:nvPr/>
        </p:nvSpPr>
        <p:spPr>
          <a:xfrm>
            <a:off x="261600" y="4032728"/>
            <a:ext cx="4087800" cy="6807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часто оказывается вписанной, если углы при каждом основании равны. На рисунках ее легко распознать по симметрии и окружности через вершины.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61626" y="3756220"/>
            <a:ext cx="4087800" cy="22115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описанный четырехугольник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6" y="1622021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Описанным называют четырехугольник, вокруг которого можно провести окружность, касающуюся всех его сторон. Такая окружность называется вписанной в четырехугольник.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4" y="1300523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6" y="280016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точках касания радиус окружности всегда перпендикулярен стороне. Это свойство помогает строить чертежи и находить неизвестные элементы фигуры.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4" y="247866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и касательные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6" y="397831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касательные и окружность, полезно искать прямые углы в точках касания. Так проще доказать нужное свойство или вычислить длину стороны.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4" y="365681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описанного четырехугольника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сторон и свойствах касательных к 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080168"/>
            <a:ext cx="8620800" cy="23453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описанного четырехугольника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противоположных сторон показывает, когда вокруг четырехугольника можно провести вписанную окружность.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сумм противоположных сторон — основной критерий описанного четырехугольника.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описанных четырехугольников, курс геометрии 9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 противоположных сторон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сторон разные, но их суммы совпадают. Именно это соотношение важно при проверке описанного четырехугольника.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равенство отдельных сторон, а равенство их сумм подтверждает описанность.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учебного примера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488" y="1555287"/>
            <a:ext cx="230625" cy="30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050" y="2813965"/>
            <a:ext cx="307500" cy="30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050" y="4072674"/>
            <a:ext cx="307500" cy="307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 их свойства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52550" y="132079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касательных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внешней точки проведены две касательные, то их отрезки до точек касания равны. Это удобный способ находить неизвестные длины в описанном четырехугольнике без лишних вычислений.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52550" y="2579498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проведенный в точку касания, всегда перпендикулярен касательной. Поэтому в задачах сразу появляются прямые углы, а затем — равные или дополнительные элементы, связанные с окружностью.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752550" y="383820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особенно полезны, когда нужно выразить стороны через одинаковые отрезки или доказать равенство частей фигуры. Они часто превращают сложный чертеж в понятную схему с опорой на окружность.
</a:t>
            </a:r>
            <a:endParaRPr lang="en-US" sz="11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трапеция, прямоугольник, ромб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и 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часто связана с вписанным четырехугольником: ее углы при каждом основании равны, поэтому противоположные углы могут дополнять друг друга до 180°. На рисунке легко увидеть, как окружность проходит через все вершины.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 частный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всегда можно вписать в окружность, потому что все его углы прямые. Из этого сразу следует, что противоположные углы дают 180°, а значит фигура подходит под признак вписанного четырехугольника.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касающаяся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может стать описанным четырехугольником, если в него можно вписать окружность. Тогда суммы противоположных сторон совпадают, а равенство сторон и свойство касательных помогают увидеть симметрию фигуры на чертеже.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вписанности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углов, дополнительных сведений и специальных свойств четырехугольника
</a:t>
            </a:r>
            <a:endParaRPr lang="en-US" sz="13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описанности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сторон, сумм и касательных свойств 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вписанный и описанный четырехугольники считают одним и тем же. На самом деле у них разные признаки: у одного связаны вершины, у другого — стороны и касательная окружность.
</a:t>
            </a:r>
            <a:endParaRPr lang="en-US" sz="993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вида фигур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сравнивают соседние углы или стороны вместо противоположных. Для верного вывода нужно работать именно с теми парами, которые указаны в признаке.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те элементы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утверждать, что любой ромб автоматически вписан или описан. Такое верно только при выполнении нужного условия, поэтому важно проверять данные задачи, а не полагаться на внешнее сходство.
</a:t>
            </a:r>
            <a:endParaRPr lang="en-US" sz="987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выводы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окружность на рисунке и сразу делает вывод. Но в геометрии нужно доказать связь словами, формулой или равенством, а не только опираться на изображение.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условие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906303"/>
            <a:ext cx="4776300" cy="19175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вписанных и описанных четырехугольников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не путать признаки и быстрее выбирать способ решения задачи.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том, что окружность связывается либо с вершинами, либо со сторонами; именно это определяет нужный признак.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вписанных и описанных четырехугольников, планиметрия 9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свойства встречаются чаще всего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типичные фигуры, с которыми удобно работать на уроке. Они помогают быстрее узнавать, где применимы признаки вписанности и описанности.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 чаще связывают с вписанностью, а равнобедренная трапеция — с проверкой углов. Для ромба и дельтоида признаки нужно уточнять отдельно.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дата не требуется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350" y="1843395"/>
            <a:ext cx="207600" cy="207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650" y="1843395"/>
            <a:ext cx="207600" cy="20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4050" y="1854929"/>
            <a:ext cx="207600" cy="184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392311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длин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описанных четырехугольников удобно сравнивать суммы противоположных сторон и равные касательные из одной точки. Это позволяет выразить неизвестные отрезки через уже известные.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11600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чертеже есть окружность, можно использовать сумму противоположных углов или прямой угол между радиусом и касательной. Так неизвестные углы находятся быстрее и точнее.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73011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сокращают решение: вместо длинных вычислений достаточно показать нужное равенство или перпендикулярность. Поэтому такие задачи становятся более понятными и аккуратными.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 в задачах
</a:t>
            </a:r>
            <a:endParaRPr lang="en-US" sz="3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опорные факты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четырехугольник вписан в окружность, то сумма двух противоположных углов равна 180°. Это основной признак, который используют для проверки и доказательства вписанности.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64434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четырехугольник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53008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четырехугольника, описанного около окружности, суммы противоположных сторон равны. Именно это равенство помогает находить неизвестные длины и подтверждать существование вписанной окружности.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453017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четырехугольник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637334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проведенный к точке касания, всегда перпендикулярен касательной. Благодаря этому в задачах можно сразу выделять прямые углы и строить дополнительные выводы.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4637343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касательная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21663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проведены две касательные к окружности, то их отрезки до точек касания равны. Этот факт часто делает решение короче и нагляднее.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6821672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которую важно помнить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четырехугольники легко узнать по связи с окружностью: у одного важны вершины, у другого — стороны. Эти признаки помогают уверенно решать задачи и делать точные геометрические выводы.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2026-06-03T14:34:21Z</dcterms:created>
  <dcterms:modified xsi:type="dcterms:W3CDTF">2026-06-03T14:34:21Z</dcterms:modified>
</cp:coreProperties>
</file>