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атомного ядра: состав, свойства и значение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центральная, сверхплотная часть атома: протоны и нейтроны, изотопы и радиоактивность.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 ядре важно знать
</a:t>
            </a:r>
            <a:endParaRPr lang="en-US" sz="2273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связывает химию, физику, астрономию и медицину. В 1911 году Резерфорд показал, что почти вся масса и положительный заряд сосредоточены в малой области. Это объясняет изотопы, распад, энергию звёзд и ядерную энергетику.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ядра: протоны и нейтроны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 имеет положительный заряд +1e и массу около 1 а.е.м. Он участвует в формировании заряда ядра, а значит, определяет, к какому химическому элементу относится атом.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 электрически нейтрален и по массе очень близок к протону. Он влияет на массу ядра и на то, будет ли ядро устойчивым или склонным к радиоактивным превращениям.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 и нейтрон объединяют в нуклоны, потому что именно они составляют ядро. Число протонов равно порядковому номеру элемента, а сумма протонов и нейтронов — массовому числу A.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82855"/>
            <a:ext cx="4048200" cy="13632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нуклонов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значения масс и зарядов нуклонов (стандартные ядерные константы).
</a:t>
            </a:r>
            <a:endParaRPr lang="en-US" sz="1455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протон и нейтрон отличаются зарядом и массой; это напрямую отражается на составе элемента и устойчивости изотопов.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изотопами возникает при неизменном числе протонов (Z), но разном количестве нейтронов (N), что меняет массу ядра и устойчивость.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ядра и ядерная плотность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ядра часто описывают оценкой R≈r0A^(1/3), где r0≈1,2 фемтометра, а A — массовое число. Рост радиуса с A сравнительно медленный, потому что увеличивается лишь линейный масштаб сферического объёма.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оценивают размер ядра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ядерного вещества порядка 2×10^17 кг/м^3: это чрезвычайно большое значение. Ядро занимает ничтожную долю объёма атома, но содержит почти всю его массу, поэтому «внутри» всё устроено иначе, чем кажется по размеру.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плотность ядра так велика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радиуса ядра от массового числа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рост радиуса при увеличении A означает почти постоянную плотность ядерного вещества, поэтому геометрия ядра подчиняется простому масштабному закону.
</a:t>
            </a:r>
            <a:endParaRPr lang="en-US" sz="139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R≈r0A^(1/3); значения A взяты из примеров (He-4, C-12, Fe-56, Pb-208).
</a:t>
            </a:r>
            <a:endParaRPr lang="en-US" sz="1334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нанести точки по A^(1/3), видно: радиус увеличивается постепенно. Это согласуется с тем, что средняя плотность ядерного вещества остаётся близкой у разных элементов.
</a:t>
            </a:r>
            <a:endParaRPr lang="en-US" sz="139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фм
</a:t>
            </a:r>
            <a:pPr algn="ctr" indent="0" marL="0">
              <a:lnSpc>
                <a:spcPct val="100000"/>
              </a:lnSpc>
              <a:buNone/>
            </a:pPr>
            <a:r>
              <a:rPr lang="en-US" sz="20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очень малых расстояниях сильное взаимодействие становится доминирующим и удерживает нуклоны вместе.
</a:t>
            </a:r>
            <a:pPr algn="ctr" indent="0" marL="0">
              <a:lnSpc>
                <a:spcPct val="100000"/>
              </a:lnSpc>
              <a:buNone/>
            </a:pPr>
            <a:r>
              <a:rPr lang="en-US" sz="20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выводы ядерной физики о масштабе действия сильного взаимодействия.
</a:t>
            </a:r>
            <a:endParaRPr lang="en-US" sz="296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взаимодействие значительно превосходит электростатическое отталкивание протонов, но работает на расстояниях порядка 1–2 фемтометра.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устойчивое ядро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баланса сил: сильное притяжение и кулоновское отталкивание, выраженное через соотношение N/Z.
</a:t>
            </a:r>
            <a:endParaRPr lang="en-US" sz="128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Изотопы как разновидности одного элемента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изотопов одного элемента одинаковое число протонов, то есть одинаковое Z. Различие появляется из-за разного числа нейтронов, поэтому масса и состав ядра меняются.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изотопов почти совпадают, потому что они определяются электронной оболочкой атома. Однако в ядре различия могут быть критичными для устойчивости и характера распада.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свойства изотопов заметно отличаются: период полураспада, вероятность распада и тип превращения могут быть разными. Поэтому один и тот же элемент способен «вести себя» по‑разному на ядерном уровне.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259" y="1230400"/>
            <a:ext cx="5752131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изотопов и их состав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N при одном и том же Z объясняют, почему изотопы одного элемента могут иметь различную устойчивость и практические применения. 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ядерное обозначение A и Z: N=A−Z для изотопов, примеры из школьного курса.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протонов у изотопов одного элемента одинаково, а число нейтронов различается. В таблице показаны примеры; подобные отличия наблюдаются и для других пар, упомянутых в объяснении (например, водород и углерод-14).
</a:t>
            </a:r>
            <a:endParaRPr lang="en-US" sz="176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ядра в истории науки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Капельная модель рассматривает ядро как плотную заряженную «каплю»: нуклоны притягиваются на коротких расстояниях, а коллективное поведение напоминает свойства жидкости. Она помогает понять общие тенденции устойчивости и энергии связи.
</a:t>
            </a:r>
            <a:endParaRPr lang="en-US" sz="1380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Капельная модель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Оболочечная модель описывает нуклоны как квантовые частицы, распределённые по уровням энергии. Заполнение оболочек приводит к особенно устойчивым конфигурациям, известным как «магические числа»: 2, 8, 20, 28, 50, 82 и 126. Эти идеи уточняют, почему разные ядра распадаются с разной вероятностью и скоростью.
</a:t>
            </a:r>
            <a:endParaRPr lang="en-US" sz="1223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Оболочечная модель и «магические числа»
</a:t>
            </a:r>
            <a:endParaRPr lang="en-US" sz="1475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ядер в зависимости от соотношения нейтронов и протонов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диаграммы показывают ключевую закономерность: для тяжёлых элементов одной «балансной» формулы N≈Z недостаточно, нужна дополнительная нейтронная компенсация.
</a:t>
            </a:r>
            <a:endParaRPr lang="en-US" sz="129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методическая диаграмма (не экспериментальная база): иллюстрация направления смещения области устойчивости с ростом Z.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заряда ядра растёт роль кулоновского отталкивания, поэтому максимум устойчивости смещается к избытку нейтронов, а не к равенству N и Z.
</a:t>
            </a:r>
            <a:endParaRPr lang="en-US" sz="144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связи и дефект массы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связанного ядра меньше суммы масс отдельных свободных протонов и нейтронов. Разность называют дефектом массы, и она указывает, что при образовании ядра выделяется энергия.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связи выражается соотношением E = mc². Чем больше эта энергия на один нуклон, тем «выгоднее» ядру оставаться в данном составе, а не распадаться на более лёгкие частицы.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ядер показывает максимум удельной энергии связи в области железа и никеля. Поэтому такие ядра считаются одними из наиболее устойчивых к радиоактивным превращениям.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числа протонов и нейтронов меняется дефект массы, а вместе с ним — стабильность и возможные каналы распада. Это связывает массу и «прочность» ядра в единый энергетический образ.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стабильности и радиоактивные превращения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ядра избыток нейтронов, оно стремится приблизиться к более устойчивому соотношению N/Z через β⁻-распад. При избытке протонов состав смещается в сторону уменьшения Z с помощью β⁺-распада или электронного захвата. 
</a:t>
            </a:r>
            <a:endParaRPr lang="en-US" sz="162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самых тяжёлых ядер энергетически выгодным может становиться α-распад, уменьшающий и массу, и заряд. В целом радиоактивность — это проявление того, что ядро самопроизвольно переходит к состоянию с более выгодной энергией.
</a:t>
            </a:r>
            <a:endParaRPr lang="en-US" sz="162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радиоактивного распада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переходов состава ядра при различных типах распада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связи на нуклон у разных ядер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максимум приходится на область железа, движение к более выгодной энергии связи возможно как при синтезе лёгких ядер, так и при делении тяжёлых.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удельной энергии связи: справочные значения из учебных и обзорных источников по ядерной физике (усреднённые/округлённые, год точной привязки зависит от издания).
</a:t>
            </a:r>
            <a:endParaRPr lang="en-US" sz="1134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растёт от лёгких ядер к максимуму около железа, а затем медленно снижается для тяжёлых. Это отражает изменение «выгодности» удержания нуклонов.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ядре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атомных электростанций опирается на предсказуемые ядерные превращения и баланс выделения энергии. Понимание распадов и сечений реакций помогает проектировать безопасность и управление реактором.
</a:t>
            </a:r>
            <a:endParaRPr lang="en-US" sz="124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Радиоизотопная диагностика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Радиоизотопы позволяют «увидеть» процессы внутри организма: от распределения веществ до выявления очагов поражения. Методика основывается на вероятности распада и характере излучений.
</a:t>
            </a:r>
            <a:endParaRPr lang="en-US" sz="1264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терапия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лучевой терапии важны точные расчёты дозы и пути излучения в тканях. Знание свойств ядерных переходов помогает повышать эффективность лечения и ограничивать воздействие на здоровые клетки.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датирование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Углерод-14 используют для оценки возраста органических остатков в археологии и геологии. В промышленности радиоизотопы применяют для контроля толщины и дефектоскопии, а также измерений.
</a:t>
            </a:r>
            <a:endParaRPr lang="en-US" sz="125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783988"/>
            <a:ext cx="4048200" cy="21610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и радиоактивные ядра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курса по ядерной физике и справочных сведений об известных стабильных и радиоактивных изотопах.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устойчивости учитывает соотношение N/Z, величину энергии связи и возможность самопроизвольного изменения состава. Типичные примеры помогают связать критерии с наблюдаемыми распадами.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закономерность: устойчивость определяется конкуренцией ядерного притяжения и кулоновского отталкивания, а энергетически «невыгодный» состав запускает распад.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свойства атомного ядра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ядра определяются числом протонов и нейтронов, а также тем, сколько энергии нужно, чтобы разорвать ядро. Ядерные силы удерживают нуклоны, несмотря на зарядовое отталкивание.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изменение состава может заметно сдвигать стабильность, массу и вероятность конкретного радиоактивного распада. Поэтому даже разные изотопы одного элемента ведут себя по-разному в ядерных процессах.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удобно рассматривать как квантовую систему с внутренней структурой уровней. Упорядоченность уровней влияет на то, какие переходы возможны и как быстро ядро переходит в более устойчивое состояние.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ядра связывает «микро» и «макро»: изменения состава проявляются в энергии, излучении и превращениях вещества. Отсюда — прямой путь от фундаментальной физики к технологиям и наблюдениям.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строении атомного ядра
</a:t>
            </a:r>
            <a:pPr algn="ctr" indent="0" marL="0">
              <a:lnSpc>
                <a:spcPct val="100000"/>
              </a:lnSpc>
              <a:buNone/>
            </a:pPr>
            <a:r>
              <a:rPr lang="en-US" sz="31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Атомное ядро — компактная и сверхплотная система протонов и нейтронов. Число протонов задаёт элемент, а число нейтронов влияет на массу, изотопы и устойчивость. Ядерные силы удерживают нуклоны вопреки электростатике. Понимание ядра объясняет радиоактивность, энергетику и ключевые астрофизические процессы, а также поддерживает современные технологии.
</a:t>
            </a:r>
            <a:endParaRPr lang="en-US" sz="41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2026-05-13T13:57:24Z</dcterms:created>
  <dcterms:modified xsi:type="dcterms:W3CDTF">2026-05-13T13:57:24Z</dcterms:modified>
</cp:coreProperties>
</file>