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развитие организмов и влияние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адаптация организмов зависят от условий окружающей среды.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влияние среды на организм?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между организмами и средой раскрывает причины разнообразия жизни. Примеры адаптации животных и растений демонстрируют это. Биология исследует, как среда влияет на устойчивость и развитие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развитие организма?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последовательность изменений с момента зачатия до завершения жизни, включая рост клеток и переход от эмбриональной стадии к взрослой активности.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формируются органы и навыки, обеспечивающие способность к воспроизводству и выживанию.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развитие включает прорастание и плодоношение, у животных — метаморфоз и половое созревание.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биохимические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влияет на скорость реакций в клетках. Слишком высокая или низкая температура замедляет или вызывает стресс, влияя на рост.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Водо- и минеральное обеспечение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воды и минеральных веществ жизненно важно для обмена веществ и клеточного строения, влияет на устойчивость к неблагоприятным условиям.
</a:t>
            </a:r>
            <a:endParaRPr lang="en-US" sz="992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определяет фотосинтез у растений, напрямую влияя на их рост и формирование. Недостаток света тормозит развитие и снижает урожайность.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среды, влияющие на развитие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задаёт потенциал организма, определяя заложенные возможности роста и развития.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 проявление генов, изменяя фенотипические признаки в зависимости от условий обитания.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Фенотипическая пластичность позволяет одному генотипу адаптироваться к разным факторам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возникшие под воздействием внешних условий, могут привести к появлению новых адаптивных признаков.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генов и среды на развитие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к экстремальным условиям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накапливают воду в стеблях и снижают испарение за счёт колючек вместо листьев для выживания в пустыне.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обладают толстым слоем жира и густым мехом, что помогает сохранять тепло в арктическом холоде.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растений при разной освещённости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возрастает с увеличением света, оптимизируя фотосинтез и развитие.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недостаток освещения значительно замедляет рост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исследования, 2022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питательных веществ в развитии организмов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калий и фосфор необходимы растениям для синтеза клеток и правильного обмена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у животных ведёт к ослаблению костной системы и проблемам с ростом.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жиры, углеводы и витамины важны для поддержания нормальной жизнедеятельности и развития всех организмов.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медведи и ёжики замедляют обмен веществ и впадают в состояние покоя, чтобы пережить неблагоприятные зимние условия.
</a:t>
            </a:r>
            <a:endParaRPr lang="en-US" sz="854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у млекопитающих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чехлы защищают насекомых в периоды зимних холодов или засух, увеличивая шансы на выживание следующего поколения.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Коконы у насекомых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 в тёплые края зимой, чтобы избежать холодов и недостатка пищи, используя сезонные миграции для сохранения жизни.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для выживания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 сезонным изменениям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5092"/>
            <a:ext cx="3147000" cy="1244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адаптации растений и животных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корни и видоизменения листьев, а животные меняют шерсть и сохраняют энергию. Эффективность адаптаций обеспечивает сохранение жизни в изменяющейся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используют разнообразные стратегии для адаптации к изменениям среды, что повышает их шансы на выживание.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2021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развитие организмов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 оказывает серьёзное воздействие на экосистемы, приводя к ухудшению здоровья видов и сокращению биоразнообразия на многих территориях.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уничтожает естественные места обитания, снижая численность животных и растений, что нарушает баланс в экосистемах и мешает процессам адаптации.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одомашнивание позволяют формировать новые породы и сорта с желаемыми качествами, повышая продуктивность и устойчивость к неблагоприятным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даёт возможность целенаправленно изменять гены организмов, ускоряя появление новых признаков и улучшая их выживаемость в изменяющейся среде.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распределение видов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заметного повышения среднегодовых температур, что вызвало первые сдвиги в ареалах ряда видов в северных широтах.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виды насекомых и птиц начали мигрировать на север и в горы для поиска подходящих условий обитания.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традиционных мест обитания многих южных видов ведёт к снижению численности и локальным вымираниям.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подтверждают, что ареалы бабочек и птиц сместились на сотни километров за последние 40 лет из-за повышения температуры.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инвазивных видов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товаров и изменение климата способствуют активному распространению чужеродных растений и животных в различных регионах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инвазивных видов значительно угрожает местным экосистемам, снижая их устойчивость и вызывая изменения в биоразнообразии.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инвазивных видов, Международный союз охраны природы, 2021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связи и цепи питания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пищевых цепочек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выступают основой цепей питания, обеспечивая энергию для растительноядных животных, которые в свою очередь служат пищей хищникам. Такая иерархия поддерживает целостность экосистем.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утраты звеньев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даже одного звена, например опылителей, приводит к снижению урожайности и нарушению естественного баланса, что негативно сказывается на всех уровнях биологических сообществ.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симбиоз как формы взаимодействия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используют хозяев для питания или убежища, зачастую ослабляя и даже вызывая болезни, что замедляет рост и развитие организма-хозяина.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выгодны обеим сторонам: например, лишайник состоит из гриба и водоросли, которые обеспечивают друг друга питательными веществами и защитой.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позволяют организмам адаптироваться к условиям среды, укрепляя устойчивость экосистем и повышая их биологическую продуктивность.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адаптаций: городская среда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Крысы демонстрируют высокую пластичность поведения, быстро приспосабливаясь к загрязнениям и шуму, тогда как тополя выдерживают воздействие выхлопных газов и дефицит влаги.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и воробьи приспособились использовать здания для гнезд, а также находить пищу в мусоре, что обеспечивает им стабильное существование в городах.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адаптации к новой среде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индустриального меланизма у берёзовой пяденицы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приводит к замедлению роста и метаболизма, массовым гибелям и снижению разнообразия живых организмов.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центр мониторинга засух, 2019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33%
</a:t>
            </a:r>
            <a:pPr algn="ctr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хозяйственных культур было утрачено из-за засух в Восточной Европе 2010-х годов, что серьёзно сказалось на аграрном производстве региона.
</a:t>
            </a:r>
            <a:endParaRPr lang="en-US" sz="401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лесных массивов и водоёмов критично для поддержания стабильных сред обитания разнообразных видов и предотвращения деградации экосистем.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загрязнений и выбросов вредных веществ помогает стабилизировать климат и снизить негативное влияние на биологическую среду.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инициативы, такие как "Красная книга", играют важную роль в мониторинге и охране редких и уязвимых видов животных и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Просветительская деятельность способствует формированию экологического сознания населения, укрепляет ответственное отношение к природным ресурсам и их рациональному использованию.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устойчивое развитие и защита биоразнообразия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живого и среды: ключ к жизни и развитию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взаимодействие организмов с окружающим миром обуславливает их развитие и эволюцию. Защита природы и бережное использование ресурсов — основа сохранения жизни и биоразнообразия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2026-05-09T07:35:29Z</dcterms:created>
  <dcterms:modified xsi:type="dcterms:W3CDTF">2026-05-09T07:35:29Z</dcterms:modified>
</cp:coreProperties>
</file>