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между сторонами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стороны треугольника определяют его форму и свойства.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помогает проверять построения, сравнивать элементы фигуры и находить неизвестные длины. Эти правила нужны в геометрии, черчении и практических задачах с отрезками и измерениями.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свойства треугольника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треугольника и обозначения сторон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5821050" y="23364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три стороны, три вершины и три угла. Эти элементы связываются между собой в формулах, чертежах и рассуждениях при решении геометрических задач.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821050" y="380180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Принятые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обычно обозначают буквами a, b, c, а углы — α, β, γ. Такое обозначение удобно для записей, вычислений периметра и сравнения величин без лишних слов.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821050" y="526717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три стороны равны, треугольник называют равносторонним. Его форма полностью симметрична, а все углы оказываются равными, что упрощает многие построения и вычисления.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5821050" y="673255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стороны равны, треугольник называют равнобедренным. Равные стороны называются боковыми, а третья сторона — основанием; при основании лежат равные углы.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5821050" y="81979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Разносторонний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длины всех сторон различны, треугольник называют разносторонним. В таком случае нет равных сторон и обычно нет равных углов, поэтому фигура выглядит несимметрично.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треугольника сумма любых двух сторон должна быть больше третьей. Поэтому нужно проверять сразу три неравенства: a+b&gt;c, a+c&gt;b и b+c&gt;a.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нарушение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неравенство не выполняется, треугольник построить нельзя. В этом случае отрезки не замыкаются в фигуру с площадью, а вырождаются в линию.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отрезки 3 см, 4 см и 5 см образуют треугольник, а 3 см, 4 см и 8 см — нет. Проверка сразу показывает, возможна ли фигура.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неравенства треугольника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наборов сторон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наборов сторон и проверим, можно ли из них построить треугольник.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наборах сумма двух меньших сторон больше третьей, значит треугольники существуют.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правилу неравенства треугольника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запаса до нарушения правила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отражает, насколько сумма двух меньших сторон превосходит наибольшую сторону. Чем больше запас, тем устойчивее набор к проверке неравенства.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наборы подходят, но наибольший запас у 4, 4, 4; самые «тесные» варианты — 2, 3, 4 и 6, 7, 12.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20" y="2915264"/>
            <a:ext cx="60615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сторонами и углами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треугольника длиннее другой, то угол напротив неё тоже больше. Это позволяет сравнивать углы, даже когда их нельзя сразу измерить транспортиром.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сторона — больше угол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упорядочении сторон по длине такой же порядок возникает и у противоположных углов. Это важное свойство помогает быстро делать выводы по чертежу и условию задачи.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сохраняется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 и углов часто используют в доказательствах и при анализе рисунков. Она помогает находить неизвестные элементы фигуры и проверять, верен ли чертёж.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доказательствах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 его свойства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две стороны равны. Их называют боковыми, а третью сторону — основанием. Такая фигура выглядит симметрично и легко узнаётся на чертеже.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у 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лежащие при основании, тоже равны. Это свойство помогает быстро находить неизвестный угол, если известен другой угол равнобедренного треугольника.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проведённая к основанию, одновременно является медианой и биссектрисой. Поэтому она делит фигуру на две равные части и часто используется в решении задач.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равнобедренный треугольник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по сторонам и углам, основанная на свойствах равнобедренного и равностороннего треугольников.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60°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величина каждого его угла.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равностороннего треугольника из школьного курса геометрии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все стороны равны, поэтому все углы одинаковы и помогают быстро узнавать фигуру на чертеже.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треугольников по числу равных сторон; учебная геометрия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треугольников по сторонам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легко отличить по числу равных сторон: это помогает быстро выбрать нужные свойства фигуры при решении задач.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совпадающих сторон, тем больше симметрия треугольника и тем легче определить его углы и дополнительные свойства.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 и его связь со сторонами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149520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всех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 находят сложением трёх сторон: P=a+b+c. Эта формула показывает, что каждая сторона влияет на общий размер фигуры, а не только на её внешний вид.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7343825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периметр, разная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с одним и тем же периметром могут быть совсем непохожими. Даже при одинаковой сумме сторон у них отличаются углы, симметрия и расположение сторон на чертеже.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1319245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3, 4, 5 и 2, 5, 5 имеют периметр 12 см, но первый разносторонний, а второй равнобедренный. Значит, одна сумма сторон не задаёт единственную фигуру.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и углов на примерах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длинам сторон можно определить порядок противоположных углов и особенности треугольника.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сторон повторяется в порядке противоположных углов: большей стороне соответствует больший угол, а равные стороны дают равные углы.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треугольников по сторонам и углам; учебная геометрия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&lt; x &lt; 16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строгий промежуток для третьей стороны при известных сторонах 7 см и 9 см.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неравенству треугольника для сторон 7 см и 9 см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находят из разности и суммы двух известных сторон. Крайние значения не подходят, потому что треугольник перестаёт быть невырожденным.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неравенству треугольника для сторон 7 см и 9 см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Допустимый промежуток для третьей стороны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точка на графике лежит внутри допустимой области, а крайние значения показывают границы, которые включать нельзя.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треугольника с сторонами 7 см и 9 см третья сторона возможна только внутри открытого интервала.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 реальной жизни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металлических фермах моста треугольники повторяются снова и снова. Такая форма помогает распределять нагрузку и сохранять жёсткость конструкции, поэтому она широко используется в инженерии и хорошо заметна на чертежах.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Мостовая ферма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Крышные каркасы часто собирают из треугольных элементов, потому что они устойчиво держат форму. Если посмотреть на ферму крыши, можно увидеть, как одинаковые треугольники образуют прочную основу всего сооружения.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крыши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форма встречается и в знаках, и в деталях устройств. Её легко распознать, а сама геометрия помогает сделать конструкцию заметной, прочной и удобной для передачи нагрузки или внимания.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знак и механизм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решения задач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стандартную работу с длинами сторон и связанными с ними свойствами треугольника.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неравенством треугольника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одно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школьники смотрят только на одну пару сторон и забывают остальные неравенства. Но для существования треугольника нужно проверить все три соотношения между сторонами.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неверные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неизвестной стороной часто пишут x≤2 или x≥16. Это ошибка: крайние значения не допускаются, поэтому нужен строгий промежуток без равенства.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свойства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сами по себе не означают, что все углы равны. Такое возможно только у равностороннего треугольника, а у равнобедренного равны лишь углы при основании.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сравнивают стороны и 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забывать, что большей стороне соответствует больший угол. Это правило помогает проверять чертежи и находить неверные утверждения без измерений.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и выводы по теме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любых двух сторон должна быть больше третьей. Это главное условие существования треугольника и основа для проверки возможности построения.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большей стороны лежит больший угол, а против меньшей — меньший. Это правило позволяет делать выводы о чертеже, даже если углы не измерены.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 и углов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находят по формуле P=a+b+c. Она показывает общую длину границы треугольника и помогает сравнивать фигуры с разными сторонами.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равны углы при основании, а у равностороннего все углы по 60°. Эти признаки удобно использовать в задачах на распознавание фигур.
</a:t>
            </a:r>
            <a:endParaRPr lang="en-US" sz="2212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треугольники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треугольниках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между сторонами треугольника помогают понять, существует ли фигура, какой она будет и как связаны её элементы. Эти правила нужны для решений, построений и доказательств.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2026-06-03T12:19:33Z</dcterms:created>
  <dcterms:modified xsi:type="dcterms:W3CDTF">2026-06-03T12:19:33Z</dcterms:modified>
</cp:coreProperties>
</file>